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600" r:id="rId2"/>
    <p:sldId id="603" r:id="rId3"/>
    <p:sldId id="359" r:id="rId4"/>
    <p:sldId id="573" r:id="rId5"/>
    <p:sldId id="658" r:id="rId6"/>
    <p:sldId id="655" r:id="rId7"/>
    <p:sldId id="654" r:id="rId8"/>
    <p:sldId id="627" r:id="rId9"/>
    <p:sldId id="572" r:id="rId10"/>
    <p:sldId id="506" r:id="rId11"/>
    <p:sldId id="662" r:id="rId12"/>
    <p:sldId id="515" r:id="rId13"/>
    <p:sldId id="663" r:id="rId14"/>
    <p:sldId id="665" r:id="rId15"/>
    <p:sldId id="653" r:id="rId16"/>
    <p:sldId id="659" r:id="rId17"/>
    <p:sldId id="660" r:id="rId18"/>
    <p:sldId id="661" r:id="rId19"/>
    <p:sldId id="574" r:id="rId20"/>
    <p:sldId id="598" r:id="rId21"/>
  </p:sldIdLst>
  <p:sldSz cx="12192000" cy="6858000"/>
  <p:notesSz cx="6858000" cy="9144000"/>
  <p:embeddedFontLst>
    <p:embeddedFont>
      <p:font typeface="휴먼둥근헤드라인" panose="02030504000101010101" pitchFamily="18" charset="-127"/>
      <p:regular r:id="rId23"/>
    </p:embeddedFont>
    <p:embeddedFont>
      <p:font typeface="Roboto" panose="020B0600000101010101" charset="0"/>
      <p:regular r:id="rId24"/>
      <p:bold r:id="rId25"/>
      <p:italic r:id="rId26"/>
      <p:boldItalic r:id="rId27"/>
    </p:embeddedFont>
    <p:embeddedFont>
      <p:font typeface="나눔고딕 ExtraBold" panose="020B0600000101010101" charset="-127"/>
      <p:bold r:id="rId28"/>
    </p:embeddedFont>
    <p:embeddedFont>
      <p:font typeface="나눔바른고딕" panose="020B0600000101010101" charset="-127"/>
      <p:regular r:id="rId29"/>
      <p:bold r:id="rId30"/>
    </p:embeddedFont>
    <p:embeddedFont>
      <p:font typeface="Raavi" panose="020B0600000101010101" charset="0"/>
      <p:regular r:id="rId31"/>
      <p:bold r:id="rId32"/>
    </p:embeddedFont>
    <p:embeddedFont>
      <p:font typeface="HY동녘M" panose="020B0600000101010101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나눔고딕" panose="020B0600000101010101" charset="-127"/>
      <p:regular r:id="rId38"/>
      <p:bold r:id="rId39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pos="801" userDrawn="1">
          <p15:clr>
            <a:srgbClr val="A4A3A4"/>
          </p15:clr>
        </p15:guide>
        <p15:guide id="4" pos="6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F0502"/>
    <a:srgbClr val="9C1D11"/>
    <a:srgbClr val="AB4237"/>
    <a:srgbClr val="A83F34"/>
    <a:srgbClr val="3E424D"/>
    <a:srgbClr val="6C7486"/>
    <a:srgbClr val="4E5864"/>
    <a:srgbClr val="353942"/>
    <a:srgbClr val="E9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 autoAdjust="0"/>
  </p:normalViewPr>
  <p:slideViewPr>
    <p:cSldViewPr snapToGrid="0">
      <p:cViewPr varScale="1">
        <p:scale>
          <a:sx n="68" d="100"/>
          <a:sy n="68" d="100"/>
        </p:scale>
        <p:origin x="764" y="68"/>
      </p:cViewPr>
      <p:guideLst>
        <p:guide orient="horz" pos="1457"/>
        <p:guide pos="7680"/>
        <p:guide pos="801"/>
        <p:guide pos="6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242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D98FD-F2CF-439F-9C54-D11C26714729}" type="datetimeFigureOut">
              <a:rPr lang="id-ID" smtClean="0"/>
              <a:pPr/>
              <a:t>24/08/2018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08CAE-45E5-4E1A-B7DD-9EA34B5B16B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8009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B08CAE-45E5-4E1A-B7DD-9EA34B5B16BB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323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46266"/>
            <a:ext cx="144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759998" y="6498000"/>
            <a:ext cx="43200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>
          <a:xfrm>
            <a:off x="11743934" y="6492875"/>
            <a:ext cx="46412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fld id="{43D46041-A25F-4135-B3D4-E95BE8C3A687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45943" y="546266"/>
            <a:ext cx="5257800" cy="50177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5943" y="1008570"/>
            <a:ext cx="3882984" cy="241341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accent4"/>
                </a:solidFill>
              </a:defRPr>
            </a:lvl1pPr>
          </a:lstStyle>
          <a:p>
            <a:r>
              <a:rPr lang="id-ID" sz="1100" dirty="0" smtClean="0">
                <a:solidFill>
                  <a:schemeClr val="accent5"/>
                </a:solidFill>
                <a:latin typeface="Roboto" pitchFamily="2" charset="0"/>
                <a:ea typeface="Roboto" pitchFamily="2" charset="0"/>
              </a:rPr>
              <a:t>Lorem ipsum dolor siamet liquid upaton kolois</a:t>
            </a:r>
            <a:endParaRPr lang="id-ID" sz="1100" dirty="0">
              <a:solidFill>
                <a:schemeClr val="accent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143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47">
          <p15:clr>
            <a:srgbClr val="FBAE40"/>
          </p15:clr>
        </p15:guide>
        <p15:guide id="4" pos="7333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46266"/>
            <a:ext cx="144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5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45943" y="546266"/>
            <a:ext cx="5257800" cy="50177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5943" y="1008570"/>
            <a:ext cx="3882984" cy="241341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accent4"/>
                </a:solidFill>
              </a:defRPr>
            </a:lvl1pPr>
          </a:lstStyle>
          <a:p>
            <a:r>
              <a:rPr lang="id-ID" sz="1100" dirty="0" smtClean="0">
                <a:solidFill>
                  <a:schemeClr val="accent5"/>
                </a:solidFill>
                <a:latin typeface="Roboto" pitchFamily="2" charset="0"/>
                <a:ea typeface="Roboto" pitchFamily="2" charset="0"/>
              </a:rPr>
              <a:t>Lorem ipsum dolor siamet liquid upaton kolois</a:t>
            </a:r>
            <a:endParaRPr lang="id-ID" sz="1100" dirty="0">
              <a:solidFill>
                <a:schemeClr val="accent5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886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47">
          <p15:clr>
            <a:srgbClr val="FBAE40"/>
          </p15:clr>
        </p15:guide>
        <p15:guide id="4" pos="7333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759998" y="6498000"/>
            <a:ext cx="43200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>
          <a:xfrm>
            <a:off x="11743934" y="6492875"/>
            <a:ext cx="46412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fld id="{43D46041-A25F-4135-B3D4-E95BE8C3A687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42144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47">
          <p15:clr>
            <a:srgbClr val="FBAE40"/>
          </p15:clr>
        </p15:guide>
        <p15:guide id="4" pos="7333">
          <p15:clr>
            <a:srgbClr val="FBAE40"/>
          </p15:clr>
        </p15:guide>
        <p15:guide id="5" orient="horz" pos="40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096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47">
          <p15:clr>
            <a:srgbClr val="FBAE40"/>
          </p15:clr>
        </p15:guide>
        <p15:guide id="4" pos="733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bg>
      <p:bgPr>
        <a:solidFill>
          <a:srgbClr val="F4F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/>
          <p:cNvSpPr>
            <a:spLocks noGrp="1"/>
          </p:cNvSpPr>
          <p:nvPr>
            <p:ph type="title" hasCustomPrompt="1"/>
          </p:nvPr>
        </p:nvSpPr>
        <p:spPr>
          <a:xfrm>
            <a:off x="2754617" y="372520"/>
            <a:ext cx="6682768" cy="655293"/>
          </a:xfrm>
        </p:spPr>
        <p:txBody>
          <a:bodyPr>
            <a:normAutofit/>
          </a:bodyPr>
          <a:lstStyle>
            <a:lvl1pPr algn="ctr">
              <a:defRPr sz="29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id-ID" dirty="0" smtClean="0">
                <a:solidFill>
                  <a:schemeClr val="tx1"/>
                </a:solidFill>
              </a:rPr>
              <a:t>Your Sample Text Here</a:t>
            </a:r>
            <a:endParaRPr lang="id-ID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3173759" y="906130"/>
            <a:ext cx="5844484" cy="291180"/>
          </a:xfrm>
        </p:spPr>
        <p:txBody>
          <a:bodyPr>
            <a:norm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id-ID" b="1" dirty="0" smtClean="0">
                <a:solidFill>
                  <a:schemeClr val="tx1"/>
                </a:solidFill>
              </a:rPr>
              <a:t>Lorem ipsum dolor siamet sample text presentation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5348789" y="6389342"/>
            <a:ext cx="1494428" cy="2667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id-ID" sz="900" b="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www.presentation.com</a:t>
            </a:r>
            <a:endParaRPr lang="id-ID" sz="900" b="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808000" y="1290921"/>
            <a:ext cx="576000" cy="3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id-ID"/>
          </a:p>
        </p:txBody>
      </p:sp>
      <p:sp>
        <p:nvSpPr>
          <p:cNvPr id="7" name="Slide Number Placeholder 31"/>
          <p:cNvSpPr>
            <a:spLocks noGrp="1"/>
          </p:cNvSpPr>
          <p:nvPr>
            <p:ph type="sldNum" sz="quarter" idx="13"/>
          </p:nvPr>
        </p:nvSpPr>
        <p:spPr>
          <a:xfrm>
            <a:off x="10934344" y="6326816"/>
            <a:ext cx="407504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0A48CF6C-AF50-41F6-9F17-D1EEFE876BB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4452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4891" y="6380957"/>
            <a:ext cx="12196891" cy="4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id-ID"/>
          </a:p>
        </p:txBody>
      </p:sp>
      <p:cxnSp>
        <p:nvCxnSpPr>
          <p:cNvPr id="11" name="Straight Connector 10"/>
          <p:cNvCxnSpPr/>
          <p:nvPr/>
        </p:nvCxnSpPr>
        <p:spPr>
          <a:xfrm>
            <a:off x="595109" y="1316765"/>
            <a:ext cx="4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118" y="326956"/>
            <a:ext cx="3264860" cy="288032"/>
          </a:xfrm>
        </p:spPr>
        <p:txBody>
          <a:bodyPr>
            <a:noAutofit/>
          </a:bodyPr>
          <a:lstStyle>
            <a:lvl1pPr algn="l">
              <a:defRPr sz="13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43211" y="646853"/>
            <a:ext cx="8437099" cy="533480"/>
          </a:xfrm>
        </p:spPr>
        <p:txBody>
          <a:bodyPr>
            <a:normAutofit/>
          </a:bodyPr>
          <a:lstStyle>
            <a:lvl1pPr algn="l">
              <a:defRPr sz="2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67118" y="6393152"/>
            <a:ext cx="1651921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id-ID" sz="1900" dirty="0" smtClean="0">
                <a:solidFill>
                  <a:schemeClr val="bg1"/>
                </a:solidFill>
                <a:latin typeface="FontAwesome" pitchFamily="2" charset="0"/>
              </a:rPr>
              <a:t> </a:t>
            </a:r>
            <a:r>
              <a:rPr lang="id-ID" sz="1200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Vello</a:t>
            </a:r>
            <a:r>
              <a:rPr lang="id-ID" sz="1200" b="1" dirty="0" smtClean="0">
                <a:solidFill>
                  <a:schemeClr val="bg1"/>
                </a:solidFill>
              </a:rPr>
              <a:t>powerpoint</a:t>
            </a:r>
            <a:endParaRPr lang="id-ID" sz="700" b="1" spc="8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11062810" y="6438395"/>
            <a:ext cx="493845" cy="365125"/>
          </a:xfr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F0588F15-055D-4015-B5BF-3353D43D580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6449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891" y="6380957"/>
            <a:ext cx="12196891" cy="48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id-ID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70" y="326956"/>
            <a:ext cx="3264860" cy="288032"/>
          </a:xfrm>
        </p:spPr>
        <p:txBody>
          <a:bodyPr>
            <a:noAutofit/>
          </a:bodyPr>
          <a:lstStyle>
            <a:lvl1pPr algn="ctr">
              <a:defRPr sz="13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87431" y="646853"/>
            <a:ext cx="8017140" cy="533480"/>
          </a:xfrm>
        </p:spPr>
        <p:txBody>
          <a:bodyPr>
            <a:normAutofit/>
          </a:bodyPr>
          <a:lstStyle>
            <a:lvl1pPr algn="ctr">
              <a:defRPr sz="27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856000" y="1316765"/>
            <a:ext cx="4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467118" y="6393152"/>
            <a:ext cx="1651921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id-ID" sz="1900" dirty="0" smtClean="0">
                <a:solidFill>
                  <a:schemeClr val="bg1"/>
                </a:solidFill>
                <a:latin typeface="FontAwesome" pitchFamily="2" charset="0"/>
              </a:rPr>
              <a:t> </a:t>
            </a:r>
            <a:r>
              <a:rPr lang="id-ID" sz="1200" dirty="0" smtClean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Vello</a:t>
            </a:r>
            <a:r>
              <a:rPr lang="id-ID" sz="1200" b="1" dirty="0" smtClean="0">
                <a:solidFill>
                  <a:schemeClr val="bg1"/>
                </a:solidFill>
              </a:rPr>
              <a:t>powerpoint</a:t>
            </a:r>
            <a:endParaRPr lang="id-ID" sz="700" b="1" spc="8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11062810" y="6438395"/>
            <a:ext cx="493845" cy="365125"/>
          </a:xfrm>
        </p:spPr>
        <p:txBody>
          <a:bodyPr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F0588F15-055D-4015-B5BF-3353D43D580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812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0501-108A-4C18-A4FB-C62156B31256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0D0-FAB6-4829-B20F-4EEDB90496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9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46041-A25F-4135-B3D4-E95BE8C3A68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524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57" r:id="rId3"/>
    <p:sldLayoutId id="2147483656" r:id="rId4"/>
    <p:sldLayoutId id="2147483661" r:id="rId5"/>
    <p:sldLayoutId id="2147483662" r:id="rId6"/>
    <p:sldLayoutId id="2147483663" r:id="rId7"/>
    <p:sldLayoutId id="214748366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qwealthreport.com/the-age-of-community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195" y="-8183"/>
            <a:ext cx="5361133" cy="21375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8183"/>
            <a:ext cx="12208328" cy="2137558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94902" y="3954002"/>
            <a:ext cx="1002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600" b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 발표 </a:t>
            </a:r>
            <a:endParaRPr lang="id-ID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0321" y="2729810"/>
            <a:ext cx="3212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mtClean="0">
                <a:latin typeface="나눔고딕 ExtraBold" pitchFamily="50" charset="-127"/>
                <a:ea typeface="나눔고딕 ExtraBold" pitchFamily="50" charset="-127"/>
              </a:rPr>
              <a:t>Project Final </a:t>
            </a:r>
            <a:endParaRPr lang="id-ID" sz="4000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7940" y="616706"/>
            <a:ext cx="56657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이 강 파 </a:t>
            </a:r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! </a:t>
            </a:r>
            <a:endParaRPr lang="id-ID" sz="8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0132" y="4520503"/>
            <a:ext cx="105717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한상우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이한나   김형선   박성민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647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65194" y="1618678"/>
            <a:ext cx="8461612" cy="2945790"/>
            <a:chOff x="1865194" y="1891635"/>
            <a:chExt cx="8461612" cy="2945790"/>
          </a:xfrm>
        </p:grpSpPr>
        <p:sp>
          <p:nvSpPr>
            <p:cNvPr id="10" name="TextBox 9"/>
            <p:cNvSpPr txBox="1"/>
            <p:nvPr/>
          </p:nvSpPr>
          <p:spPr>
            <a:xfrm>
              <a:off x="1865194" y="2973761"/>
              <a:ext cx="8461612" cy="1863664"/>
            </a:xfrm>
            <a:prstGeom prst="rect">
              <a:avLst/>
            </a:prstGeom>
            <a:noFill/>
          </p:spPr>
          <p:txBody>
            <a:bodyPr wrap="square" lIns="93040" tIns="46520" rIns="93040" bIns="46520" rtlCol="0">
              <a:spAutoFit/>
            </a:bodyPr>
            <a:lstStyle/>
            <a:p>
              <a:pPr algn="ctr"/>
              <a:r>
                <a:rPr lang="en-US" altLang="ko-KR" sz="115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[					</a:t>
              </a:r>
              <a:r>
                <a:rPr lang="en-US" altLang="ko-KR" sz="115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]</a:t>
              </a:r>
              <a:endParaRPr lang="ko-KR" altLang="en-US" sz="11500" dirty="0">
                <a:solidFill>
                  <a:schemeClr val="accent5">
                    <a:lumMod val="40000"/>
                    <a:lumOff val="60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90150" y="1891635"/>
              <a:ext cx="6803042" cy="1070370"/>
            </a:xfrm>
            <a:prstGeom prst="rect">
              <a:avLst/>
            </a:prstGeom>
            <a:noFill/>
          </p:spPr>
          <p:txBody>
            <a:bodyPr wrap="square" lIns="93040" tIns="46520" rIns="93040" bIns="4652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5400" b="1" dirty="0" smtClean="0">
                  <a:solidFill>
                    <a:schemeClr val="accent4"/>
                  </a:solidFill>
                  <a:latin typeface="나눔고딕 ExtraBold" pitchFamily="50" charset="-127"/>
                  <a:ea typeface="나눔고딕 ExtraBold" pitchFamily="50" charset="-127"/>
                </a:rPr>
                <a:t>Service </a:t>
              </a: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Service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기능 </a:t>
            </a:r>
            <a:endParaRPr lang="id-ID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10</a:t>
            </a:fld>
            <a:endParaRPr lang="id-ID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16282" y="1058641"/>
            <a:ext cx="3882984" cy="241341"/>
          </a:xfrm>
        </p:spPr>
        <p:txBody>
          <a:bodyPr/>
          <a:lstStyle/>
          <a:p>
            <a:r>
              <a:rPr lang="en-US" b="1" smtClean="0"/>
              <a:t>Ted community</a:t>
            </a:r>
            <a:endParaRPr lang="id-ID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97642" y="3083160"/>
            <a:ext cx="57880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강연 </a:t>
            </a:r>
            <a:r>
              <a:rPr lang="en-US" altLang="ko-KR" sz="20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DataSet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기반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데이터 분석 자료 제공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&amp;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End User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소통 가능 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게시판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및 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실시간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채팅 구현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60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53117" y="1149715"/>
            <a:ext cx="8461612" cy="3145206"/>
            <a:chOff x="1953117" y="1422672"/>
            <a:chExt cx="8461612" cy="3145206"/>
          </a:xfrm>
        </p:grpSpPr>
        <p:sp>
          <p:nvSpPr>
            <p:cNvPr id="10" name="TextBox 9"/>
            <p:cNvSpPr txBox="1"/>
            <p:nvPr/>
          </p:nvSpPr>
          <p:spPr>
            <a:xfrm>
              <a:off x="1953117" y="2704214"/>
              <a:ext cx="8461612" cy="1863664"/>
            </a:xfrm>
            <a:prstGeom prst="rect">
              <a:avLst/>
            </a:prstGeom>
            <a:noFill/>
          </p:spPr>
          <p:txBody>
            <a:bodyPr wrap="square" lIns="93040" tIns="46520" rIns="93040" bIns="46520" rtlCol="0">
              <a:spAutoFit/>
            </a:bodyPr>
            <a:lstStyle/>
            <a:p>
              <a:pPr algn="ctr"/>
              <a:r>
                <a:rPr lang="en-US" altLang="ko-KR" sz="115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[					</a:t>
              </a:r>
              <a:r>
                <a:rPr lang="en-US" altLang="ko-KR" sz="115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HY동녘M" pitchFamily="18" charset="-127"/>
                  <a:ea typeface="HY동녘M" pitchFamily="18" charset="-127"/>
                </a:rPr>
                <a:t>  ]</a:t>
              </a:r>
              <a:endParaRPr lang="ko-KR" altLang="en-US" sz="11500" dirty="0">
                <a:solidFill>
                  <a:schemeClr val="accent5">
                    <a:lumMod val="40000"/>
                    <a:lumOff val="60000"/>
                  </a:schemeClr>
                </a:solidFill>
                <a:latin typeface="HY동녘M" pitchFamily="18" charset="-127"/>
                <a:ea typeface="HY동녘M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90150" y="1422672"/>
              <a:ext cx="6803042" cy="2374573"/>
            </a:xfrm>
            <a:prstGeom prst="rect">
              <a:avLst/>
            </a:prstGeom>
            <a:noFill/>
          </p:spPr>
          <p:txBody>
            <a:bodyPr wrap="square" lIns="93040" tIns="46520" rIns="93040" bIns="4652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5400" b="1" dirty="0" smtClean="0">
                  <a:solidFill>
                    <a:schemeClr val="accent4"/>
                  </a:solidFill>
                  <a:latin typeface="나눔고딕 ExtraBold" pitchFamily="50" charset="-127"/>
                  <a:ea typeface="나눔고딕 ExtraBold" pitchFamily="50" charset="-127"/>
                </a:rPr>
                <a:t>Language &amp; Tool </a:t>
              </a:r>
              <a:endParaRPr lang="en-US" altLang="ko-KR" sz="2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>
                <a:lnSpc>
                  <a:spcPct val="130000"/>
                </a:lnSpc>
              </a:pPr>
              <a:endPara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>
                <a:lnSpc>
                  <a:spcPct val="130000"/>
                </a:lnSpc>
              </a:pPr>
              <a:endPara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2000" dirty="0" smtClean="0">
                  <a:solidFill>
                    <a:schemeClr val="accent5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활용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Tool</a:t>
            </a:r>
            <a:endParaRPr lang="id-ID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11</a:t>
            </a:fld>
            <a:endParaRPr lang="id-ID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16282" y="1058641"/>
            <a:ext cx="3882984" cy="241341"/>
          </a:xfrm>
        </p:spPr>
        <p:txBody>
          <a:bodyPr/>
          <a:lstStyle/>
          <a:p>
            <a:r>
              <a:rPr lang="en-US" b="1" smtClean="0"/>
              <a:t>Ted community</a:t>
            </a:r>
            <a:endParaRPr lang="id-ID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33078" y="3882719"/>
            <a:ext cx="3903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/>
              <a:t>DB – SQL</a:t>
            </a:r>
            <a:endParaRPr lang="ko-KR" alt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3614224" y="2497273"/>
            <a:ext cx="53122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 smtClean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rPr>
              <a:t>WEB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활용</a:t>
            </a:r>
            <a:endParaRPr lang="en-US" altLang="ko-KR" sz="2000" dirty="0" smtClean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- Server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 처리 언어 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2000" dirty="0" smtClean="0"/>
              <a:t>Servlet </a:t>
            </a:r>
            <a:r>
              <a:rPr lang="en-US" altLang="ko-KR" sz="2000" dirty="0"/>
              <a:t>&amp; </a:t>
            </a:r>
            <a:r>
              <a:rPr lang="en-US" altLang="ko-KR" sz="2000" dirty="0" smtClean="0"/>
              <a:t>JSP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Client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 처리 언어 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HTML, CSS, Java Script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25433" y="4917367"/>
            <a:ext cx="3975227" cy="920140"/>
            <a:chOff x="516282" y="4876922"/>
            <a:chExt cx="3795853" cy="78530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16282" y="4876922"/>
              <a:ext cx="3589106" cy="7853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4106" y="5113416"/>
              <a:ext cx="3648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/>
                </a:rPr>
                <a:t>시각화 </a:t>
              </a:r>
              <a:r>
                <a:rPr lang="en-US" altLang="ko-KR" dirty="0" smtClean="0">
                  <a:latin typeface="08서울남산체 B"/>
                </a:rPr>
                <a:t>– </a:t>
              </a:r>
              <a:r>
                <a:rPr lang="ko-KR" altLang="en-US" b="1" dirty="0" err="1" smtClean="0">
                  <a:solidFill>
                    <a:schemeClr val="accent4"/>
                  </a:solidFill>
                  <a:latin typeface="나눔고딕 ExtraBold" pitchFamily="50" charset="-127"/>
                  <a:ea typeface="나눔고딕 ExtraBold" pitchFamily="50" charset="-127"/>
                </a:rPr>
                <a:t>구글차트</a:t>
              </a:r>
              <a:r>
                <a:rPr lang="en-US" altLang="ko-KR" b="1" dirty="0" smtClean="0">
                  <a:solidFill>
                    <a:schemeClr val="accent4"/>
                  </a:solidFill>
                  <a:latin typeface="나눔고딕 ExtraBold" pitchFamily="50" charset="-127"/>
                  <a:ea typeface="나눔고딕 ExtraBold" pitchFamily="50" charset="-127"/>
                </a:rPr>
                <a:t>, HTML Drive</a:t>
              </a:r>
              <a:endParaRPr lang="en-US" altLang="ko-KR" b="1" dirty="0" smtClean="0">
                <a:latin typeface="08서울남산체 B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186557" y="4917367"/>
            <a:ext cx="3726730" cy="895484"/>
            <a:chOff x="8154828" y="4870759"/>
            <a:chExt cx="3589106" cy="78530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154828" y="4870759"/>
              <a:ext cx="3589106" cy="7853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61575" y="5098659"/>
              <a:ext cx="3201191" cy="323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08서울남산체 B"/>
                </a:rPr>
                <a:t>Word Count - </a:t>
              </a:r>
              <a:r>
                <a:rPr lang="ko-KR" altLang="en-US" b="1" dirty="0" smtClean="0">
                  <a:solidFill>
                    <a:schemeClr val="accent4"/>
                  </a:solidFill>
                  <a:latin typeface="나눔고딕 ExtraBold" pitchFamily="50" charset="-127"/>
                  <a:ea typeface="나눔고딕 ExtraBold" pitchFamily="50" charset="-127"/>
                </a:rPr>
                <a:t>리눅스 </a:t>
              </a:r>
              <a:r>
                <a:rPr lang="en-US" altLang="ko-KR" b="1" dirty="0" smtClean="0">
                  <a:solidFill>
                    <a:schemeClr val="accent4"/>
                  </a:solidFill>
                  <a:latin typeface="나눔고딕 ExtraBold" pitchFamily="50" charset="-127"/>
                  <a:ea typeface="나눔고딕 ExtraBold" pitchFamily="50" charset="-127"/>
                </a:rPr>
                <a:t>&amp; </a:t>
              </a:r>
              <a:r>
                <a:rPr lang="ko-KR" altLang="en-US" b="1" dirty="0" err="1" smtClean="0">
                  <a:solidFill>
                    <a:schemeClr val="accent4"/>
                  </a:solidFill>
                  <a:latin typeface="나눔고딕 ExtraBold" pitchFamily="50" charset="-127"/>
                  <a:ea typeface="나눔고딕 ExtraBold" pitchFamily="50" charset="-127"/>
                </a:rPr>
                <a:t>하둡</a:t>
              </a:r>
              <a:endParaRPr lang="en-US" altLang="ko-KR" b="1" dirty="0" smtClean="0">
                <a:latin typeface="08서울남산체 B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211620" y="6089449"/>
            <a:ext cx="2870188" cy="691698"/>
            <a:chOff x="2690150" y="5838436"/>
            <a:chExt cx="3605336" cy="785307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690150" y="5838436"/>
              <a:ext cx="3605336" cy="7853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36275" y="6046423"/>
              <a:ext cx="3475990" cy="419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08서울남산체 B"/>
                </a:rPr>
                <a:t>협업 </a:t>
              </a:r>
              <a:r>
                <a:rPr lang="en-US" altLang="ko-KR" dirty="0" smtClean="0">
                  <a:latin typeface="08서울남산체 B"/>
                </a:rPr>
                <a:t>Tool – </a:t>
              </a:r>
              <a:r>
                <a:rPr lang="en-US" altLang="ko-KR" b="1" dirty="0" smtClean="0">
                  <a:solidFill>
                    <a:schemeClr val="accent4"/>
                  </a:solidFill>
                  <a:latin typeface="나눔고딕 ExtraBold" pitchFamily="50" charset="-127"/>
                  <a:ea typeface="나눔고딕 ExtraBold" pitchFamily="50" charset="-127"/>
                </a:rPr>
                <a:t>GitHub</a:t>
              </a:r>
              <a:endParaRPr lang="en-US" altLang="ko-KR" b="1" dirty="0" smtClean="0">
                <a:latin typeface="08서울남산체 B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18544" y="6140032"/>
            <a:ext cx="3436123" cy="668376"/>
            <a:chOff x="3835205" y="5980281"/>
            <a:chExt cx="4072825" cy="785307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3835205" y="5980281"/>
              <a:ext cx="3589106" cy="7853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60001" y="6188268"/>
              <a:ext cx="3648029" cy="43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/>
                </a:rPr>
                <a:t>기타 </a:t>
              </a:r>
              <a:r>
                <a:rPr lang="en-US" altLang="ko-KR" dirty="0" smtClean="0">
                  <a:latin typeface="08서울남산체 B"/>
                </a:rPr>
                <a:t>Tool – </a:t>
              </a:r>
              <a:r>
                <a:rPr lang="en-US" altLang="ko-KR" b="1" dirty="0" smtClean="0">
                  <a:solidFill>
                    <a:schemeClr val="accent4"/>
                  </a:solidFill>
                  <a:latin typeface="나눔고딕 ExtraBold" pitchFamily="50" charset="-127"/>
                  <a:ea typeface="나눔고딕 ExtraBold" pitchFamily="50" charset="-127"/>
                </a:rPr>
                <a:t>FileZilla</a:t>
              </a:r>
              <a:endParaRPr lang="en-US" altLang="ko-KR" b="1" dirty="0" smtClean="0">
                <a:solidFill>
                  <a:srgbClr val="FFC000"/>
                </a:solidFill>
                <a:latin typeface="08서울남산체 B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525066" y="4627282"/>
            <a:ext cx="3049506" cy="1369183"/>
            <a:chOff x="2690149" y="5838435"/>
            <a:chExt cx="3655456" cy="78530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2690149" y="5838435"/>
              <a:ext cx="3605336" cy="7853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19800" y="5884439"/>
              <a:ext cx="3525805" cy="705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08서울남산체 B"/>
                </a:rPr>
                <a:t>Main Tool </a:t>
              </a:r>
            </a:p>
            <a:p>
              <a:endParaRPr lang="en-US" altLang="ko-KR" dirty="0" smtClean="0">
                <a:latin typeface="08서울남산체 B"/>
              </a:endParaRPr>
            </a:p>
            <a:p>
              <a:r>
                <a:rPr lang="en-US" altLang="ko-KR" dirty="0" smtClean="0">
                  <a:latin typeface="08서울남산체 B"/>
                </a:rPr>
                <a:t>– </a:t>
              </a:r>
              <a:r>
                <a:rPr lang="en-US" altLang="ko-KR" b="1" dirty="0" smtClean="0">
                  <a:solidFill>
                    <a:schemeClr val="accent4"/>
                  </a:solidFill>
                  <a:latin typeface="나눔고딕 ExtraBold" pitchFamily="50" charset="-127"/>
                  <a:ea typeface="나눔고딕 ExtraBold" pitchFamily="50" charset="-127"/>
                </a:rPr>
                <a:t>Eclipse(Java)</a:t>
              </a:r>
              <a:endParaRPr lang="en-US" altLang="ko-KR" dirty="0">
                <a:latin typeface="08서울남산체 B"/>
              </a:endParaRPr>
            </a:p>
            <a:p>
              <a:r>
                <a:rPr lang="en-US" altLang="ko-KR" dirty="0" smtClean="0">
                  <a:latin typeface="08서울남산체 B"/>
                </a:rPr>
                <a:t>- </a:t>
              </a:r>
              <a:r>
                <a:rPr lang="en-US" altLang="ko-KR" b="1" dirty="0" smtClean="0">
                  <a:solidFill>
                    <a:schemeClr val="accent4"/>
                  </a:solidFill>
                  <a:latin typeface="나눔고딕 ExtraBold" pitchFamily="50" charset="-127"/>
                  <a:ea typeface="나눔고딕 ExtraBold" pitchFamily="50" charset="-127"/>
                </a:rPr>
                <a:t>Oracle SQL Developer</a:t>
              </a:r>
              <a:endParaRPr lang="en-US" altLang="ko-KR" b="1" dirty="0" smtClean="0">
                <a:latin typeface="08서울남산체 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1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12</a:t>
            </a:fld>
            <a:endParaRPr lang="id-ID" dirty="0"/>
          </a:p>
        </p:txBody>
      </p:sp>
      <p:sp>
        <p:nvSpPr>
          <p:cNvPr id="76" name="Title 11"/>
          <p:cNvSpPr>
            <a:spLocks noGrp="1"/>
          </p:cNvSpPr>
          <p:nvPr>
            <p:ph type="title"/>
          </p:nvPr>
        </p:nvSpPr>
        <p:spPr>
          <a:xfrm>
            <a:off x="445943" y="546266"/>
            <a:ext cx="5257800" cy="501774"/>
          </a:xfrm>
        </p:spPr>
        <p:txBody>
          <a:bodyPr/>
          <a:lstStyle/>
          <a:p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데이터 분석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시각화</a:t>
            </a:r>
            <a:endParaRPr lang="id-ID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3579" y="1306932"/>
            <a:ext cx="44048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itchFamily="18" charset="-127"/>
              </a:rPr>
              <a:t>실시간 인기 주제 </a:t>
            </a:r>
            <a:endParaRPr lang="en-US" altLang="ko-KR" sz="32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조선일보명조" pitchFamily="18" charset="-127"/>
            </a:endParaRPr>
          </a:p>
          <a:p>
            <a:pPr algn="ctr"/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조선일보명조" pitchFamily="18" charset="-127"/>
            </a:endParaRPr>
          </a:p>
          <a:p>
            <a:pPr algn="ctr"/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9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개 주제 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click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시 실시간 </a:t>
            </a:r>
            <a:r>
              <a:rPr lang="ko-KR" altLang="en-US" sz="24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카운팅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 가능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0891" y="1325794"/>
            <a:ext cx="462819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조선일보명조" pitchFamily="18" charset="-127"/>
              </a:rPr>
              <a:t>데이터 분석 </a:t>
            </a:r>
            <a:endParaRPr lang="en-US" altLang="ko-KR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조선일보명조" pitchFamily="18" charset="-127"/>
            </a:endParaRPr>
          </a:p>
          <a:p>
            <a:pPr algn="ctr"/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주제별 최다 빈출 키워드</a:t>
            </a:r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상위 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20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개 로 표현한 </a:t>
            </a:r>
            <a:r>
              <a:rPr lang="en-US" altLang="ko-KR" sz="24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WordCloude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 </a:t>
            </a:r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전체 영상 수에서 각 주제별 영상 수가</a:t>
            </a:r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차지하는 비율을 표현한 </a:t>
            </a:r>
            <a:r>
              <a:rPr lang="ko-KR" altLang="en-US" sz="24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파이차트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 </a:t>
            </a:r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각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 주제별 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Top 10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조선일보명조" pitchFamily="18" charset="-127"/>
              </a:rPr>
              <a:t>강연자 정보 소개 </a:t>
            </a:r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  <a:p>
            <a:pPr algn="ctr"/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조선일보명조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6085565" y="1129240"/>
            <a:ext cx="11079" cy="49604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45943" y="1008570"/>
            <a:ext cx="3882984" cy="241341"/>
          </a:xfrm>
        </p:spPr>
        <p:txBody>
          <a:bodyPr/>
          <a:lstStyle/>
          <a:p>
            <a:r>
              <a:rPr lang="en-US" altLang="ko-KR" b="1"/>
              <a:t>Ted community</a:t>
            </a:r>
            <a:endParaRPr lang="id-ID" altLang="ko-KR" b="1" dirty="0"/>
          </a:p>
        </p:txBody>
      </p:sp>
    </p:spTree>
    <p:extLst>
      <p:ext uri="{BB962C8B-B14F-4D97-AF65-F5344CB8AC3E}">
        <p14:creationId xmlns:p14="http://schemas.microsoft.com/office/powerpoint/2010/main" val="866313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825" y="0"/>
            <a:ext cx="1320165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flipH="1">
            <a:off x="-86737" y="0"/>
            <a:ext cx="458001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7184" y="1311892"/>
            <a:ext cx="3914422" cy="3259393"/>
            <a:chOff x="7180964" y="1403331"/>
            <a:chExt cx="3914422" cy="1082778"/>
          </a:xfrm>
        </p:grpSpPr>
        <p:sp>
          <p:nvSpPr>
            <p:cNvPr id="5" name="TextBox 4"/>
            <p:cNvSpPr txBox="1"/>
            <p:nvPr/>
          </p:nvSpPr>
          <p:spPr>
            <a:xfrm>
              <a:off x="7180964" y="1670721"/>
              <a:ext cx="1400448" cy="21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7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총평</a:t>
              </a:r>
              <a:endParaRPr lang="id-ID" sz="3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205663" y="1403331"/>
              <a:ext cx="7857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smtClean="0">
                  <a:solidFill>
                    <a:schemeClr val="accent4"/>
                  </a:solidFill>
                  <a:latin typeface="Roboto" pitchFamily="2" charset="0"/>
                  <a:ea typeface="Roboto" pitchFamily="2" charset="0"/>
                </a:rPr>
                <a:t>#3</a:t>
              </a:r>
              <a:endParaRPr lang="id-ID" sz="4000" dirty="0">
                <a:solidFill>
                  <a:schemeClr val="accent4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18714" y="1956996"/>
              <a:ext cx="3876672" cy="529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문제점 및 개선 사항</a:t>
              </a:r>
              <a:endParaRPr lang="en-US" altLang="ko-KR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Raavi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조원들의 역할</a:t>
              </a:r>
              <a:r>
                <a:rPr lang="en-US" altLang="ko-KR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소감</a:t>
              </a:r>
              <a:endParaRPr lang="en-US" altLang="ko-KR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Raavi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1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 </a:t>
              </a:r>
              <a:endParaRPr lang="id-ID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Raav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3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6024000" y="-648000"/>
            <a:ext cx="14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14</a:t>
            </a:fld>
            <a:endParaRPr lang="id-ID" dirty="0"/>
          </a:p>
        </p:txBody>
      </p:sp>
      <p:sp>
        <p:nvSpPr>
          <p:cNvPr id="17" name="TextBox 16"/>
          <p:cNvSpPr txBox="1"/>
          <p:nvPr/>
        </p:nvSpPr>
        <p:spPr>
          <a:xfrm>
            <a:off x="4705232" y="682786"/>
            <a:ext cx="2781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개선해야 될 점</a:t>
            </a:r>
            <a:endParaRPr lang="ko-KR" altLang="en-US" sz="3200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0121" y="2260042"/>
            <a:ext cx="96317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나눔고딕" panose="020B0600000101010101" charset="-127"/>
                <a:ea typeface="나눔고딕" panose="020B0600000101010101" charset="-127"/>
              </a:rPr>
              <a:t>로그인 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유지 문제</a:t>
            </a:r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2000" b="1" dirty="0" err="1">
                <a:latin typeface="나눔고딕" panose="020B0600000101010101" charset="-127"/>
                <a:ea typeface="나눔고딕" panose="020B0600000101010101" charset="-127"/>
              </a:rPr>
              <a:t>새로고침</a:t>
            </a:r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2000" b="1" dirty="0" err="1">
                <a:latin typeface="나눔고딕" panose="020B0600000101010101" charset="-127"/>
                <a:ea typeface="나눔고딕" panose="020B0600000101010101" charset="-127"/>
              </a:rPr>
              <a:t>뒤로가기</a:t>
            </a:r>
            <a:r>
              <a:rPr lang="en-US" altLang="ko-KR" sz="2000" b="1" dirty="0" smtClean="0"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나눔고딕" panose="020B0600000101010101" charset="-127"/>
                <a:ea typeface="나눔고딕" panose="020B0600000101010101" charset="-127"/>
              </a:rPr>
              <a:t>게시판 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설계 문제</a:t>
            </a:r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로그인한 사람의 아이디 정보 반영 </a:t>
            </a:r>
            <a:r>
              <a:rPr lang="ko-KR" altLang="en-US" sz="2000" b="1" dirty="0" smtClean="0">
                <a:latin typeface="나눔고딕" panose="020B0600000101010101" charset="-127"/>
                <a:ea typeface="나눔고딕" panose="020B0600000101010101" charset="-127"/>
              </a:rPr>
              <a:t>실패 </a:t>
            </a:r>
            <a:r>
              <a:rPr lang="en-US" altLang="ko-KR" sz="2000" b="1" dirty="0" smtClean="0">
                <a:latin typeface="나눔고딕" panose="020B0600000101010101" charset="-127"/>
                <a:ea typeface="나눔고딕" panose="020B0600000101010101" charset="-127"/>
              </a:rPr>
              <a:t>-&gt;  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수정</a:t>
            </a:r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삭제 불가</a:t>
            </a:r>
            <a:r>
              <a:rPr lang="en-US" altLang="ko-KR" sz="2000" b="1" dirty="0" smtClean="0"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 b="1" dirty="0" smtClean="0">
                <a:latin typeface="나눔고딕" panose="020B0600000101010101" charset="-127"/>
                <a:ea typeface="나눔고딕" panose="020B0600000101010101" charset="-127"/>
              </a:rPr>
              <a:t>Modal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구현</a:t>
            </a:r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(modal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안에 차트 넣기 시도</a:t>
            </a:r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-&gt;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실패</a:t>
            </a:r>
            <a:r>
              <a:rPr lang="en-US" altLang="ko-KR" sz="2000" b="1" dirty="0" smtClean="0"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 b="1" dirty="0" err="1" smtClean="0">
                <a:latin typeface="나눔고딕" panose="020B0600000101010101" charset="-127"/>
                <a:ea typeface="나눔고딕" panose="020B0600000101010101" charset="-127"/>
              </a:rPr>
              <a:t>Css</a:t>
            </a:r>
            <a:r>
              <a:rPr lang="en-US" altLang="ko-KR" sz="2000" b="1" dirty="0" smtClean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배치 문제</a:t>
            </a:r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외부 사이트의 </a:t>
            </a:r>
            <a:r>
              <a:rPr lang="en-US" altLang="ko-KR" sz="2000" b="1" dirty="0" err="1">
                <a:latin typeface="나눔고딕" panose="020B0600000101010101" charset="-127"/>
                <a:ea typeface="나눔고딕" panose="020B0600000101010101" charset="-127"/>
              </a:rPr>
              <a:t>css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를 손대기 어려움</a:t>
            </a:r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17417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6024000" y="-648000"/>
            <a:ext cx="14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0854" y="3684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mtClean="0">
                <a:solidFill>
                  <a:schemeClr val="accent5"/>
                </a:solidFill>
                <a:latin typeface="나눔고딕 ExtraBold" pitchFamily="50" charset="-127"/>
                <a:ea typeface="나눔고딕 ExtraBold" pitchFamily="50" charset="-127"/>
              </a:rPr>
              <a:t>한상우</a:t>
            </a:r>
            <a:endParaRPr lang="id-ID" sz="2400" b="1" dirty="0">
              <a:solidFill>
                <a:schemeClr val="accent5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15</a:t>
            </a:fld>
            <a:endParaRPr lang="id-ID" dirty="0"/>
          </a:p>
        </p:txBody>
      </p:sp>
      <p:sp>
        <p:nvSpPr>
          <p:cNvPr id="17" name="TextBox 16"/>
          <p:cNvSpPr txBox="1"/>
          <p:nvPr/>
        </p:nvSpPr>
        <p:spPr>
          <a:xfrm>
            <a:off x="3636028" y="1842284"/>
            <a:ext cx="4919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 및 실시간 채팅 구현</a:t>
            </a:r>
            <a:endParaRPr lang="ko-KR" altLang="en-US" sz="3200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0121" y="3636359"/>
            <a:ext cx="9631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구글링과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유튜브 강의를 보며 게시판 구현과 실시간 채팅 구현 시도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MVC2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모델을 바탕으로 로그인과 회원가입 구현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38796" y="830124"/>
            <a:ext cx="11144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smtClean="0">
                <a:solidFill>
                  <a:schemeClr val="accent4"/>
                </a:solidFill>
              </a:rPr>
              <a:t>Ted Commuity</a:t>
            </a:r>
            <a:endParaRPr lang="id-ID" altLang="ko-KR" sz="11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751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6024000" y="-648000"/>
            <a:ext cx="14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1427" y="36845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5"/>
                </a:solidFill>
                <a:latin typeface="나눔고딕 ExtraBold" pitchFamily="50" charset="-127"/>
                <a:ea typeface="나눔고딕 ExtraBold" pitchFamily="50" charset="-127"/>
              </a:rPr>
              <a:t>이한나</a:t>
            </a:r>
            <a:endParaRPr lang="id-ID" sz="2400" b="1" dirty="0">
              <a:solidFill>
                <a:schemeClr val="accent5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17" name="TextBox 16"/>
          <p:cNvSpPr txBox="1"/>
          <p:nvPr/>
        </p:nvSpPr>
        <p:spPr>
          <a:xfrm>
            <a:off x="3116657" y="1843847"/>
            <a:ext cx="582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Web </a:t>
            </a:r>
            <a:r>
              <a:rPr lang="ko-KR" altLang="en-US" sz="3200" b="1" dirty="0" err="1" smtClean="0">
                <a:solidFill>
                  <a:schemeClr val="accent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총괄책임</a:t>
            </a:r>
            <a:endParaRPr lang="ko-KR" altLang="en-US" sz="3200" b="1" dirty="0">
              <a:solidFill>
                <a:schemeClr val="accent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0121" y="3636359"/>
            <a:ext cx="9631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Web Main Page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담당하면서 각자 진행한 부분을 하나로 합치는 역할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(PM)</a:t>
            </a: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MVC2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모델을 바탕으로 주제별로 클릭하였을 때 실시간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카운팅을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 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38796" y="830124"/>
            <a:ext cx="11144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smtClean="0">
                <a:solidFill>
                  <a:schemeClr val="accent4"/>
                </a:solidFill>
              </a:rPr>
              <a:t>Ted Commuity</a:t>
            </a:r>
            <a:endParaRPr lang="id-ID" altLang="ko-KR" sz="11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2133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6024000" y="-648000"/>
            <a:ext cx="14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1236" y="368459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5"/>
                </a:solidFill>
                <a:latin typeface="나눔고딕 ExtraBold" pitchFamily="50" charset="-127"/>
                <a:ea typeface="나눔고딕 ExtraBold" pitchFamily="50" charset="-127"/>
              </a:rPr>
              <a:t>김형선</a:t>
            </a:r>
            <a:endParaRPr lang="id-ID" sz="2400" b="1" dirty="0">
              <a:solidFill>
                <a:schemeClr val="accent5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17" name="TextBox 16"/>
          <p:cNvSpPr txBox="1"/>
          <p:nvPr/>
        </p:nvSpPr>
        <p:spPr>
          <a:xfrm>
            <a:off x="3450726" y="1842284"/>
            <a:ext cx="529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 </a:t>
            </a:r>
            <a:r>
              <a:rPr lang="ko-KR" altLang="en-US" sz="3200" dirty="0" smtClean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 및 시각화</a:t>
            </a:r>
            <a:r>
              <a:rPr lang="en-US" altLang="ko-KR" sz="3200" dirty="0" smtClean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200" dirty="0" smtClean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그래프</a:t>
            </a:r>
            <a:r>
              <a:rPr lang="en-US" altLang="ko-KR" sz="3200" dirty="0" smtClean="0">
                <a:solidFill>
                  <a:schemeClr val="accent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200" dirty="0">
              <a:solidFill>
                <a:schemeClr val="accent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0121" y="3636359"/>
            <a:ext cx="9631754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Oracle SQL 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데이터를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Import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 위해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Table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MVC 2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구조를 바탕으로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웹과 연동하여 그래프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차트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538796" y="830124"/>
            <a:ext cx="11144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smtClean="0">
                <a:solidFill>
                  <a:schemeClr val="accent4"/>
                </a:solidFill>
              </a:rPr>
              <a:t>Ted Commuity</a:t>
            </a:r>
            <a:endParaRPr lang="id-ID" altLang="ko-KR" sz="11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326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6024000" y="-648000"/>
            <a:ext cx="14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1236" y="368459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5"/>
                </a:solidFill>
                <a:latin typeface="나눔고딕 ExtraBold" pitchFamily="50" charset="-127"/>
                <a:ea typeface="나눔고딕 ExtraBold" pitchFamily="50" charset="-127"/>
              </a:rPr>
              <a:t>박성민</a:t>
            </a:r>
            <a:endParaRPr lang="id-ID" sz="2400" b="1" dirty="0">
              <a:solidFill>
                <a:schemeClr val="accent5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18</a:t>
            </a:fld>
            <a:endParaRPr lang="id-ID" dirty="0"/>
          </a:p>
        </p:txBody>
      </p:sp>
      <p:sp>
        <p:nvSpPr>
          <p:cNvPr id="17" name="TextBox 16"/>
          <p:cNvSpPr txBox="1"/>
          <p:nvPr/>
        </p:nvSpPr>
        <p:spPr>
          <a:xfrm>
            <a:off x="2286307" y="1842284"/>
            <a:ext cx="7619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4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Linux, Hadoop</a:t>
            </a:r>
            <a:r>
              <a:rPr lang="ko-KR" altLang="en-US" sz="3200" b="1" dirty="0" smtClean="0">
                <a:solidFill>
                  <a:schemeClr val="accent4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을 이용한 </a:t>
            </a:r>
            <a:r>
              <a:rPr lang="en-US" altLang="ko-KR" sz="3200" b="1" dirty="0" err="1" smtClean="0">
                <a:solidFill>
                  <a:schemeClr val="accent4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WordCount</a:t>
            </a:r>
            <a:endParaRPr lang="ko-KR" altLang="en-US" sz="3200" b="1" dirty="0">
              <a:solidFill>
                <a:schemeClr val="accent4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0121" y="3636359"/>
            <a:ext cx="963175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TED </a:t>
            </a:r>
            <a:r>
              <a:rPr lang="en-US" altLang="ko-KR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바탕으로 </a:t>
            </a: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최빈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KeyWord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도출을 위한 데이터 분석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38796" y="830124"/>
            <a:ext cx="11144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smtClean="0">
                <a:solidFill>
                  <a:schemeClr val="accent4"/>
                </a:solidFill>
              </a:rPr>
              <a:t>Ted Commuity</a:t>
            </a:r>
            <a:endParaRPr lang="id-ID" altLang="ko-KR" sz="11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920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6281"/>
          <a:stretch/>
        </p:blipFill>
        <p:spPr>
          <a:xfrm>
            <a:off x="0" y="-1"/>
            <a:ext cx="12196038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flipH="1">
            <a:off x="0" y="-1"/>
            <a:ext cx="458001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85" y="1403330"/>
            <a:ext cx="3927472" cy="2063521"/>
            <a:chOff x="7205663" y="1403331"/>
            <a:chExt cx="3927472" cy="2063521"/>
          </a:xfrm>
        </p:grpSpPr>
        <p:sp>
          <p:nvSpPr>
            <p:cNvPr id="5" name="TextBox 4"/>
            <p:cNvSpPr txBox="1"/>
            <p:nvPr/>
          </p:nvSpPr>
          <p:spPr>
            <a:xfrm>
              <a:off x="7205663" y="2118153"/>
              <a:ext cx="1513556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7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Q &amp; A</a:t>
              </a:r>
              <a:endParaRPr lang="id-ID" sz="3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205663" y="1403331"/>
              <a:ext cx="7857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smtClean="0">
                  <a:solidFill>
                    <a:schemeClr val="accent4"/>
                  </a:solidFill>
                  <a:latin typeface="Roboto" pitchFamily="2" charset="0"/>
                  <a:ea typeface="Roboto" pitchFamily="2" charset="0"/>
                </a:rPr>
                <a:t>#4</a:t>
              </a:r>
              <a:endParaRPr lang="id-ID" sz="4000" dirty="0">
                <a:solidFill>
                  <a:schemeClr val="accent4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56463" y="2580455"/>
              <a:ext cx="3876672" cy="88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Raavi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- </a:t>
              </a:r>
              <a:r>
                <a:rPr lang="ko-KR" altLang="en-US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질문 및 답변</a:t>
              </a:r>
              <a:endPara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Raavi" panose="020B0502040204020203" pitchFamily="34" charset="0"/>
              </a:endParaRPr>
            </a:p>
          </p:txBody>
        </p:sp>
      </p:grpSp>
      <p:grpSp>
        <p:nvGrpSpPr>
          <p:cNvPr id="26" name="Group 50"/>
          <p:cNvGrpSpPr/>
          <p:nvPr/>
        </p:nvGrpSpPr>
        <p:grpSpPr>
          <a:xfrm>
            <a:off x="3117476" y="4349161"/>
            <a:ext cx="966455" cy="959438"/>
            <a:chOff x="6513513" y="1038225"/>
            <a:chExt cx="655637" cy="650875"/>
          </a:xfrm>
          <a:solidFill>
            <a:schemeClr val="accent4"/>
          </a:solidFill>
        </p:grpSpPr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6513513" y="1038225"/>
              <a:ext cx="655637" cy="650875"/>
            </a:xfrm>
            <a:custGeom>
              <a:avLst/>
              <a:gdLst>
                <a:gd name="T0" fmla="*/ 241 w 3301"/>
                <a:gd name="T1" fmla="*/ 522 h 3277"/>
                <a:gd name="T2" fmla="*/ 209 w 3301"/>
                <a:gd name="T3" fmla="*/ 562 h 3277"/>
                <a:gd name="T4" fmla="*/ 209 w 3301"/>
                <a:gd name="T5" fmla="*/ 3022 h 3277"/>
                <a:gd name="T6" fmla="*/ 241 w 3301"/>
                <a:gd name="T7" fmla="*/ 3063 h 3277"/>
                <a:gd name="T8" fmla="*/ 3027 w 3301"/>
                <a:gd name="T9" fmla="*/ 3072 h 3277"/>
                <a:gd name="T10" fmla="*/ 3074 w 3301"/>
                <a:gd name="T11" fmla="*/ 3052 h 3277"/>
                <a:gd name="T12" fmla="*/ 3095 w 3301"/>
                <a:gd name="T13" fmla="*/ 3004 h 3277"/>
                <a:gd name="T14" fmla="*/ 3086 w 3301"/>
                <a:gd name="T15" fmla="*/ 546 h 3277"/>
                <a:gd name="T16" fmla="*/ 3045 w 3301"/>
                <a:gd name="T17" fmla="*/ 515 h 3277"/>
                <a:gd name="T18" fmla="*/ 2580 w 3301"/>
                <a:gd name="T19" fmla="*/ 718 h 3277"/>
                <a:gd name="T20" fmla="*/ 2556 w 3301"/>
                <a:gd name="T21" fmla="*/ 781 h 3277"/>
                <a:gd name="T22" fmla="*/ 2499 w 3301"/>
                <a:gd name="T23" fmla="*/ 816 h 3277"/>
                <a:gd name="T24" fmla="*/ 2431 w 3301"/>
                <a:gd name="T25" fmla="*/ 809 h 3277"/>
                <a:gd name="T26" fmla="*/ 2383 w 3301"/>
                <a:gd name="T27" fmla="*/ 762 h 3277"/>
                <a:gd name="T28" fmla="*/ 2373 w 3301"/>
                <a:gd name="T29" fmla="*/ 512 h 3277"/>
                <a:gd name="T30" fmla="*/ 1751 w 3301"/>
                <a:gd name="T31" fmla="*/ 741 h 3277"/>
                <a:gd name="T32" fmla="*/ 1716 w 3301"/>
                <a:gd name="T33" fmla="*/ 797 h 3277"/>
                <a:gd name="T34" fmla="*/ 1651 w 3301"/>
                <a:gd name="T35" fmla="*/ 819 h 3277"/>
                <a:gd name="T36" fmla="*/ 1586 w 3301"/>
                <a:gd name="T37" fmla="*/ 797 h 3277"/>
                <a:gd name="T38" fmla="*/ 1550 w 3301"/>
                <a:gd name="T39" fmla="*/ 741 h 3277"/>
                <a:gd name="T40" fmla="*/ 928 w 3301"/>
                <a:gd name="T41" fmla="*/ 512 h 3277"/>
                <a:gd name="T42" fmla="*/ 918 w 3301"/>
                <a:gd name="T43" fmla="*/ 762 h 3277"/>
                <a:gd name="T44" fmla="*/ 870 w 3301"/>
                <a:gd name="T45" fmla="*/ 809 h 3277"/>
                <a:gd name="T46" fmla="*/ 802 w 3301"/>
                <a:gd name="T47" fmla="*/ 816 h 3277"/>
                <a:gd name="T48" fmla="*/ 745 w 3301"/>
                <a:gd name="T49" fmla="*/ 781 h 3277"/>
                <a:gd name="T50" fmla="*/ 723 w 3301"/>
                <a:gd name="T51" fmla="*/ 718 h 3277"/>
                <a:gd name="T52" fmla="*/ 825 w 3301"/>
                <a:gd name="T53" fmla="*/ 0 h 3277"/>
                <a:gd name="T54" fmla="*/ 889 w 3301"/>
                <a:gd name="T55" fmla="*/ 22 h 3277"/>
                <a:gd name="T56" fmla="*/ 925 w 3301"/>
                <a:gd name="T57" fmla="*/ 79 h 3277"/>
                <a:gd name="T58" fmla="*/ 1548 w 3301"/>
                <a:gd name="T59" fmla="*/ 307 h 3277"/>
                <a:gd name="T60" fmla="*/ 1558 w 3301"/>
                <a:gd name="T61" fmla="*/ 58 h 3277"/>
                <a:gd name="T62" fmla="*/ 1606 w 3301"/>
                <a:gd name="T63" fmla="*/ 11 h 3277"/>
                <a:gd name="T64" fmla="*/ 1674 w 3301"/>
                <a:gd name="T65" fmla="*/ 2 h 3277"/>
                <a:gd name="T66" fmla="*/ 1731 w 3301"/>
                <a:gd name="T67" fmla="*/ 39 h 3277"/>
                <a:gd name="T68" fmla="*/ 1755 w 3301"/>
                <a:gd name="T69" fmla="*/ 103 h 3277"/>
                <a:gd name="T70" fmla="*/ 2373 w 3301"/>
                <a:gd name="T71" fmla="*/ 103 h 3277"/>
                <a:gd name="T72" fmla="*/ 2395 w 3301"/>
                <a:gd name="T73" fmla="*/ 39 h 3277"/>
                <a:gd name="T74" fmla="*/ 2452 w 3301"/>
                <a:gd name="T75" fmla="*/ 2 h 3277"/>
                <a:gd name="T76" fmla="*/ 2522 w 3301"/>
                <a:gd name="T77" fmla="*/ 11 h 3277"/>
                <a:gd name="T78" fmla="*/ 2569 w 3301"/>
                <a:gd name="T79" fmla="*/ 58 h 3277"/>
                <a:gd name="T80" fmla="*/ 2580 w 3301"/>
                <a:gd name="T81" fmla="*/ 307 h 3277"/>
                <a:gd name="T82" fmla="*/ 3106 w 3301"/>
                <a:gd name="T83" fmla="*/ 319 h 3277"/>
                <a:gd name="T84" fmla="*/ 3206 w 3301"/>
                <a:gd name="T85" fmla="*/ 374 h 3277"/>
                <a:gd name="T86" fmla="*/ 3276 w 3301"/>
                <a:gd name="T87" fmla="*/ 465 h 3277"/>
                <a:gd name="T88" fmla="*/ 3301 w 3301"/>
                <a:gd name="T89" fmla="*/ 581 h 3277"/>
                <a:gd name="T90" fmla="*/ 3290 w 3301"/>
                <a:gd name="T91" fmla="*/ 3082 h 3277"/>
                <a:gd name="T92" fmla="*/ 3234 w 3301"/>
                <a:gd name="T93" fmla="*/ 3183 h 3277"/>
                <a:gd name="T94" fmla="*/ 3142 w 3301"/>
                <a:gd name="T95" fmla="*/ 3252 h 3277"/>
                <a:gd name="T96" fmla="*/ 3027 w 3301"/>
                <a:gd name="T97" fmla="*/ 3277 h 3277"/>
                <a:gd name="T98" fmla="*/ 196 w 3301"/>
                <a:gd name="T99" fmla="*/ 3266 h 3277"/>
                <a:gd name="T100" fmla="*/ 95 w 3301"/>
                <a:gd name="T101" fmla="*/ 3210 h 3277"/>
                <a:gd name="T102" fmla="*/ 25 w 3301"/>
                <a:gd name="T103" fmla="*/ 3119 h 3277"/>
                <a:gd name="T104" fmla="*/ 0 w 3301"/>
                <a:gd name="T105" fmla="*/ 3004 h 3277"/>
                <a:gd name="T106" fmla="*/ 12 w 3301"/>
                <a:gd name="T107" fmla="*/ 501 h 3277"/>
                <a:gd name="T108" fmla="*/ 67 w 3301"/>
                <a:gd name="T109" fmla="*/ 401 h 3277"/>
                <a:gd name="T110" fmla="*/ 159 w 3301"/>
                <a:gd name="T111" fmla="*/ 332 h 3277"/>
                <a:gd name="T112" fmla="*/ 275 w 3301"/>
                <a:gd name="T113" fmla="*/ 307 h 3277"/>
                <a:gd name="T114" fmla="*/ 725 w 3301"/>
                <a:gd name="T115" fmla="*/ 79 h 3277"/>
                <a:gd name="T116" fmla="*/ 761 w 3301"/>
                <a:gd name="T117" fmla="*/ 22 h 3277"/>
                <a:gd name="T118" fmla="*/ 825 w 3301"/>
                <a:gd name="T119" fmla="*/ 0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1" h="3277">
                  <a:moveTo>
                    <a:pt x="275" y="512"/>
                  </a:moveTo>
                  <a:lnTo>
                    <a:pt x="257" y="515"/>
                  </a:lnTo>
                  <a:lnTo>
                    <a:pt x="241" y="522"/>
                  </a:lnTo>
                  <a:lnTo>
                    <a:pt x="227" y="532"/>
                  </a:lnTo>
                  <a:lnTo>
                    <a:pt x="216" y="546"/>
                  </a:lnTo>
                  <a:lnTo>
                    <a:pt x="209" y="562"/>
                  </a:lnTo>
                  <a:lnTo>
                    <a:pt x="207" y="581"/>
                  </a:lnTo>
                  <a:lnTo>
                    <a:pt x="207" y="3004"/>
                  </a:lnTo>
                  <a:lnTo>
                    <a:pt x="209" y="3022"/>
                  </a:lnTo>
                  <a:lnTo>
                    <a:pt x="216" y="3038"/>
                  </a:lnTo>
                  <a:lnTo>
                    <a:pt x="227" y="3052"/>
                  </a:lnTo>
                  <a:lnTo>
                    <a:pt x="241" y="3063"/>
                  </a:lnTo>
                  <a:lnTo>
                    <a:pt x="257" y="3070"/>
                  </a:lnTo>
                  <a:lnTo>
                    <a:pt x="275" y="3072"/>
                  </a:lnTo>
                  <a:lnTo>
                    <a:pt x="3027" y="3072"/>
                  </a:lnTo>
                  <a:lnTo>
                    <a:pt x="3045" y="3070"/>
                  </a:lnTo>
                  <a:lnTo>
                    <a:pt x="3061" y="3063"/>
                  </a:lnTo>
                  <a:lnTo>
                    <a:pt x="3074" y="3052"/>
                  </a:lnTo>
                  <a:lnTo>
                    <a:pt x="3086" y="3038"/>
                  </a:lnTo>
                  <a:lnTo>
                    <a:pt x="3092" y="3022"/>
                  </a:lnTo>
                  <a:lnTo>
                    <a:pt x="3095" y="3004"/>
                  </a:lnTo>
                  <a:lnTo>
                    <a:pt x="3095" y="581"/>
                  </a:lnTo>
                  <a:lnTo>
                    <a:pt x="3092" y="562"/>
                  </a:lnTo>
                  <a:lnTo>
                    <a:pt x="3086" y="546"/>
                  </a:lnTo>
                  <a:lnTo>
                    <a:pt x="3074" y="532"/>
                  </a:lnTo>
                  <a:lnTo>
                    <a:pt x="3061" y="522"/>
                  </a:lnTo>
                  <a:lnTo>
                    <a:pt x="3045" y="515"/>
                  </a:lnTo>
                  <a:lnTo>
                    <a:pt x="3027" y="512"/>
                  </a:lnTo>
                  <a:lnTo>
                    <a:pt x="2580" y="512"/>
                  </a:lnTo>
                  <a:lnTo>
                    <a:pt x="2580" y="718"/>
                  </a:lnTo>
                  <a:lnTo>
                    <a:pt x="2576" y="741"/>
                  </a:lnTo>
                  <a:lnTo>
                    <a:pt x="2569" y="762"/>
                  </a:lnTo>
                  <a:lnTo>
                    <a:pt x="2556" y="781"/>
                  </a:lnTo>
                  <a:lnTo>
                    <a:pt x="2541" y="797"/>
                  </a:lnTo>
                  <a:lnTo>
                    <a:pt x="2522" y="809"/>
                  </a:lnTo>
                  <a:lnTo>
                    <a:pt x="2499" y="816"/>
                  </a:lnTo>
                  <a:lnTo>
                    <a:pt x="2476" y="819"/>
                  </a:lnTo>
                  <a:lnTo>
                    <a:pt x="2452" y="816"/>
                  </a:lnTo>
                  <a:lnTo>
                    <a:pt x="2431" y="809"/>
                  </a:lnTo>
                  <a:lnTo>
                    <a:pt x="2411" y="797"/>
                  </a:lnTo>
                  <a:lnTo>
                    <a:pt x="2395" y="781"/>
                  </a:lnTo>
                  <a:lnTo>
                    <a:pt x="2383" y="762"/>
                  </a:lnTo>
                  <a:lnTo>
                    <a:pt x="2375" y="741"/>
                  </a:lnTo>
                  <a:lnTo>
                    <a:pt x="2373" y="718"/>
                  </a:lnTo>
                  <a:lnTo>
                    <a:pt x="2373" y="512"/>
                  </a:lnTo>
                  <a:lnTo>
                    <a:pt x="1755" y="512"/>
                  </a:lnTo>
                  <a:lnTo>
                    <a:pt x="1755" y="718"/>
                  </a:lnTo>
                  <a:lnTo>
                    <a:pt x="1751" y="741"/>
                  </a:lnTo>
                  <a:lnTo>
                    <a:pt x="1744" y="762"/>
                  </a:lnTo>
                  <a:lnTo>
                    <a:pt x="1731" y="781"/>
                  </a:lnTo>
                  <a:lnTo>
                    <a:pt x="1716" y="797"/>
                  </a:lnTo>
                  <a:lnTo>
                    <a:pt x="1697" y="809"/>
                  </a:lnTo>
                  <a:lnTo>
                    <a:pt x="1674" y="816"/>
                  </a:lnTo>
                  <a:lnTo>
                    <a:pt x="1651" y="819"/>
                  </a:lnTo>
                  <a:lnTo>
                    <a:pt x="1627" y="816"/>
                  </a:lnTo>
                  <a:lnTo>
                    <a:pt x="1606" y="809"/>
                  </a:lnTo>
                  <a:lnTo>
                    <a:pt x="1586" y="797"/>
                  </a:lnTo>
                  <a:lnTo>
                    <a:pt x="1570" y="781"/>
                  </a:lnTo>
                  <a:lnTo>
                    <a:pt x="1558" y="762"/>
                  </a:lnTo>
                  <a:lnTo>
                    <a:pt x="1550" y="741"/>
                  </a:lnTo>
                  <a:lnTo>
                    <a:pt x="1548" y="718"/>
                  </a:lnTo>
                  <a:lnTo>
                    <a:pt x="1548" y="512"/>
                  </a:lnTo>
                  <a:lnTo>
                    <a:pt x="928" y="512"/>
                  </a:lnTo>
                  <a:lnTo>
                    <a:pt x="928" y="718"/>
                  </a:lnTo>
                  <a:lnTo>
                    <a:pt x="925" y="741"/>
                  </a:lnTo>
                  <a:lnTo>
                    <a:pt x="918" y="762"/>
                  </a:lnTo>
                  <a:lnTo>
                    <a:pt x="905" y="781"/>
                  </a:lnTo>
                  <a:lnTo>
                    <a:pt x="889" y="797"/>
                  </a:lnTo>
                  <a:lnTo>
                    <a:pt x="870" y="809"/>
                  </a:lnTo>
                  <a:lnTo>
                    <a:pt x="849" y="816"/>
                  </a:lnTo>
                  <a:lnTo>
                    <a:pt x="825" y="819"/>
                  </a:lnTo>
                  <a:lnTo>
                    <a:pt x="802" y="816"/>
                  </a:lnTo>
                  <a:lnTo>
                    <a:pt x="780" y="809"/>
                  </a:lnTo>
                  <a:lnTo>
                    <a:pt x="761" y="797"/>
                  </a:lnTo>
                  <a:lnTo>
                    <a:pt x="745" y="781"/>
                  </a:lnTo>
                  <a:lnTo>
                    <a:pt x="733" y="762"/>
                  </a:lnTo>
                  <a:lnTo>
                    <a:pt x="725" y="741"/>
                  </a:lnTo>
                  <a:lnTo>
                    <a:pt x="723" y="718"/>
                  </a:lnTo>
                  <a:lnTo>
                    <a:pt x="723" y="512"/>
                  </a:lnTo>
                  <a:lnTo>
                    <a:pt x="275" y="512"/>
                  </a:lnTo>
                  <a:close/>
                  <a:moveTo>
                    <a:pt x="825" y="0"/>
                  </a:moveTo>
                  <a:lnTo>
                    <a:pt x="849" y="2"/>
                  </a:lnTo>
                  <a:lnTo>
                    <a:pt x="870" y="11"/>
                  </a:lnTo>
                  <a:lnTo>
                    <a:pt x="889" y="22"/>
                  </a:lnTo>
                  <a:lnTo>
                    <a:pt x="905" y="39"/>
                  </a:lnTo>
                  <a:lnTo>
                    <a:pt x="918" y="58"/>
                  </a:lnTo>
                  <a:lnTo>
                    <a:pt x="925" y="79"/>
                  </a:lnTo>
                  <a:lnTo>
                    <a:pt x="928" y="103"/>
                  </a:lnTo>
                  <a:lnTo>
                    <a:pt x="928" y="307"/>
                  </a:lnTo>
                  <a:lnTo>
                    <a:pt x="1548" y="307"/>
                  </a:lnTo>
                  <a:lnTo>
                    <a:pt x="1548" y="103"/>
                  </a:lnTo>
                  <a:lnTo>
                    <a:pt x="1550" y="79"/>
                  </a:lnTo>
                  <a:lnTo>
                    <a:pt x="1558" y="58"/>
                  </a:lnTo>
                  <a:lnTo>
                    <a:pt x="1570" y="39"/>
                  </a:lnTo>
                  <a:lnTo>
                    <a:pt x="1586" y="22"/>
                  </a:lnTo>
                  <a:lnTo>
                    <a:pt x="1606" y="11"/>
                  </a:lnTo>
                  <a:lnTo>
                    <a:pt x="1627" y="2"/>
                  </a:lnTo>
                  <a:lnTo>
                    <a:pt x="1651" y="0"/>
                  </a:lnTo>
                  <a:lnTo>
                    <a:pt x="1674" y="2"/>
                  </a:lnTo>
                  <a:lnTo>
                    <a:pt x="1697" y="11"/>
                  </a:lnTo>
                  <a:lnTo>
                    <a:pt x="1716" y="22"/>
                  </a:lnTo>
                  <a:lnTo>
                    <a:pt x="1731" y="39"/>
                  </a:lnTo>
                  <a:lnTo>
                    <a:pt x="1744" y="58"/>
                  </a:lnTo>
                  <a:lnTo>
                    <a:pt x="1751" y="79"/>
                  </a:lnTo>
                  <a:lnTo>
                    <a:pt x="1755" y="103"/>
                  </a:lnTo>
                  <a:lnTo>
                    <a:pt x="1755" y="307"/>
                  </a:lnTo>
                  <a:lnTo>
                    <a:pt x="2373" y="307"/>
                  </a:lnTo>
                  <a:lnTo>
                    <a:pt x="2373" y="103"/>
                  </a:lnTo>
                  <a:lnTo>
                    <a:pt x="2375" y="79"/>
                  </a:lnTo>
                  <a:lnTo>
                    <a:pt x="2383" y="58"/>
                  </a:lnTo>
                  <a:lnTo>
                    <a:pt x="2395" y="39"/>
                  </a:lnTo>
                  <a:lnTo>
                    <a:pt x="2411" y="22"/>
                  </a:lnTo>
                  <a:lnTo>
                    <a:pt x="2431" y="11"/>
                  </a:lnTo>
                  <a:lnTo>
                    <a:pt x="2452" y="2"/>
                  </a:lnTo>
                  <a:lnTo>
                    <a:pt x="2476" y="0"/>
                  </a:lnTo>
                  <a:lnTo>
                    <a:pt x="2499" y="2"/>
                  </a:lnTo>
                  <a:lnTo>
                    <a:pt x="2522" y="11"/>
                  </a:lnTo>
                  <a:lnTo>
                    <a:pt x="2541" y="22"/>
                  </a:lnTo>
                  <a:lnTo>
                    <a:pt x="2556" y="39"/>
                  </a:lnTo>
                  <a:lnTo>
                    <a:pt x="2569" y="58"/>
                  </a:lnTo>
                  <a:lnTo>
                    <a:pt x="2576" y="79"/>
                  </a:lnTo>
                  <a:lnTo>
                    <a:pt x="2580" y="103"/>
                  </a:lnTo>
                  <a:lnTo>
                    <a:pt x="2580" y="307"/>
                  </a:lnTo>
                  <a:lnTo>
                    <a:pt x="3027" y="307"/>
                  </a:lnTo>
                  <a:lnTo>
                    <a:pt x="3067" y="310"/>
                  </a:lnTo>
                  <a:lnTo>
                    <a:pt x="3106" y="319"/>
                  </a:lnTo>
                  <a:lnTo>
                    <a:pt x="3142" y="332"/>
                  </a:lnTo>
                  <a:lnTo>
                    <a:pt x="3176" y="351"/>
                  </a:lnTo>
                  <a:lnTo>
                    <a:pt x="3206" y="374"/>
                  </a:lnTo>
                  <a:lnTo>
                    <a:pt x="3234" y="401"/>
                  </a:lnTo>
                  <a:lnTo>
                    <a:pt x="3257" y="432"/>
                  </a:lnTo>
                  <a:lnTo>
                    <a:pt x="3276" y="465"/>
                  </a:lnTo>
                  <a:lnTo>
                    <a:pt x="3290" y="501"/>
                  </a:lnTo>
                  <a:lnTo>
                    <a:pt x="3298" y="540"/>
                  </a:lnTo>
                  <a:lnTo>
                    <a:pt x="3301" y="581"/>
                  </a:lnTo>
                  <a:lnTo>
                    <a:pt x="3301" y="3004"/>
                  </a:lnTo>
                  <a:lnTo>
                    <a:pt x="3298" y="3044"/>
                  </a:lnTo>
                  <a:lnTo>
                    <a:pt x="3290" y="3082"/>
                  </a:lnTo>
                  <a:lnTo>
                    <a:pt x="3276" y="3119"/>
                  </a:lnTo>
                  <a:lnTo>
                    <a:pt x="3257" y="3153"/>
                  </a:lnTo>
                  <a:lnTo>
                    <a:pt x="3234" y="3183"/>
                  </a:lnTo>
                  <a:lnTo>
                    <a:pt x="3206" y="3210"/>
                  </a:lnTo>
                  <a:lnTo>
                    <a:pt x="3176" y="3233"/>
                  </a:lnTo>
                  <a:lnTo>
                    <a:pt x="3142" y="3252"/>
                  </a:lnTo>
                  <a:lnTo>
                    <a:pt x="3106" y="3266"/>
                  </a:lnTo>
                  <a:lnTo>
                    <a:pt x="3067" y="3274"/>
                  </a:lnTo>
                  <a:lnTo>
                    <a:pt x="3027" y="3277"/>
                  </a:lnTo>
                  <a:lnTo>
                    <a:pt x="275" y="3277"/>
                  </a:lnTo>
                  <a:lnTo>
                    <a:pt x="234" y="3274"/>
                  </a:lnTo>
                  <a:lnTo>
                    <a:pt x="196" y="3266"/>
                  </a:lnTo>
                  <a:lnTo>
                    <a:pt x="159" y="3252"/>
                  </a:lnTo>
                  <a:lnTo>
                    <a:pt x="125" y="3233"/>
                  </a:lnTo>
                  <a:lnTo>
                    <a:pt x="95" y="3210"/>
                  </a:lnTo>
                  <a:lnTo>
                    <a:pt x="67" y="3183"/>
                  </a:lnTo>
                  <a:lnTo>
                    <a:pt x="44" y="3153"/>
                  </a:lnTo>
                  <a:lnTo>
                    <a:pt x="25" y="3119"/>
                  </a:lnTo>
                  <a:lnTo>
                    <a:pt x="12" y="3082"/>
                  </a:lnTo>
                  <a:lnTo>
                    <a:pt x="3" y="3044"/>
                  </a:lnTo>
                  <a:lnTo>
                    <a:pt x="0" y="3004"/>
                  </a:lnTo>
                  <a:lnTo>
                    <a:pt x="0" y="581"/>
                  </a:lnTo>
                  <a:lnTo>
                    <a:pt x="3" y="540"/>
                  </a:lnTo>
                  <a:lnTo>
                    <a:pt x="12" y="501"/>
                  </a:lnTo>
                  <a:lnTo>
                    <a:pt x="25" y="465"/>
                  </a:lnTo>
                  <a:lnTo>
                    <a:pt x="44" y="432"/>
                  </a:lnTo>
                  <a:lnTo>
                    <a:pt x="67" y="401"/>
                  </a:lnTo>
                  <a:lnTo>
                    <a:pt x="95" y="374"/>
                  </a:lnTo>
                  <a:lnTo>
                    <a:pt x="125" y="351"/>
                  </a:lnTo>
                  <a:lnTo>
                    <a:pt x="159" y="332"/>
                  </a:lnTo>
                  <a:lnTo>
                    <a:pt x="196" y="319"/>
                  </a:lnTo>
                  <a:lnTo>
                    <a:pt x="234" y="310"/>
                  </a:lnTo>
                  <a:lnTo>
                    <a:pt x="275" y="307"/>
                  </a:lnTo>
                  <a:lnTo>
                    <a:pt x="723" y="307"/>
                  </a:lnTo>
                  <a:lnTo>
                    <a:pt x="723" y="103"/>
                  </a:lnTo>
                  <a:lnTo>
                    <a:pt x="725" y="79"/>
                  </a:lnTo>
                  <a:lnTo>
                    <a:pt x="733" y="58"/>
                  </a:lnTo>
                  <a:lnTo>
                    <a:pt x="745" y="39"/>
                  </a:lnTo>
                  <a:lnTo>
                    <a:pt x="761" y="22"/>
                  </a:lnTo>
                  <a:lnTo>
                    <a:pt x="780" y="11"/>
                  </a:lnTo>
                  <a:lnTo>
                    <a:pt x="802" y="2"/>
                  </a:lnTo>
                  <a:lnTo>
                    <a:pt x="8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8" name="Rectangle 35"/>
            <p:cNvSpPr>
              <a:spLocks noChangeArrowheads="1"/>
            </p:cNvSpPr>
            <p:nvPr/>
          </p:nvSpPr>
          <p:spPr bwMode="auto">
            <a:xfrm>
              <a:off x="6656388" y="12827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6656388" y="13843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0" name="Rectangle 37"/>
            <p:cNvSpPr>
              <a:spLocks noChangeArrowheads="1"/>
            </p:cNvSpPr>
            <p:nvPr/>
          </p:nvSpPr>
          <p:spPr bwMode="auto">
            <a:xfrm>
              <a:off x="6656388" y="14859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1" name="Rectangle 38"/>
            <p:cNvSpPr>
              <a:spLocks noChangeArrowheads="1"/>
            </p:cNvSpPr>
            <p:nvPr/>
          </p:nvSpPr>
          <p:spPr bwMode="auto">
            <a:xfrm>
              <a:off x="6799263" y="14859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2" name="Rectangle 39"/>
            <p:cNvSpPr>
              <a:spLocks noChangeArrowheads="1"/>
            </p:cNvSpPr>
            <p:nvPr/>
          </p:nvSpPr>
          <p:spPr bwMode="auto">
            <a:xfrm>
              <a:off x="6799263" y="13843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3" name="Rectangle 40"/>
            <p:cNvSpPr>
              <a:spLocks noChangeArrowheads="1"/>
            </p:cNvSpPr>
            <p:nvPr/>
          </p:nvSpPr>
          <p:spPr bwMode="auto">
            <a:xfrm>
              <a:off x="6799263" y="12827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4" name="Rectangle 41"/>
            <p:cNvSpPr>
              <a:spLocks noChangeArrowheads="1"/>
            </p:cNvSpPr>
            <p:nvPr/>
          </p:nvSpPr>
          <p:spPr bwMode="auto">
            <a:xfrm>
              <a:off x="6943725" y="14859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5" name="Rectangle 42"/>
            <p:cNvSpPr>
              <a:spLocks noChangeArrowheads="1"/>
            </p:cNvSpPr>
            <p:nvPr/>
          </p:nvSpPr>
          <p:spPr bwMode="auto">
            <a:xfrm>
              <a:off x="6943725" y="13843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6" name="Rectangle 43"/>
            <p:cNvSpPr>
              <a:spLocks noChangeArrowheads="1"/>
            </p:cNvSpPr>
            <p:nvPr/>
          </p:nvSpPr>
          <p:spPr bwMode="auto">
            <a:xfrm>
              <a:off x="6943725" y="12827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4099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7"/>
          <p:cNvSpPr>
            <a:spLocks noEditPoints="1"/>
          </p:cNvSpPr>
          <p:nvPr/>
        </p:nvSpPr>
        <p:spPr bwMode="auto">
          <a:xfrm flipH="1">
            <a:off x="10727411" y="4349162"/>
            <a:ext cx="978632" cy="1035934"/>
          </a:xfrm>
          <a:custGeom>
            <a:avLst/>
            <a:gdLst>
              <a:gd name="T0" fmla="*/ 1450 w 3894"/>
              <a:gd name="T1" fmla="*/ 457 h 4121"/>
              <a:gd name="T2" fmla="*/ 1331 w 3894"/>
              <a:gd name="T3" fmla="*/ 449 h 4121"/>
              <a:gd name="T4" fmla="*/ 1178 w 3894"/>
              <a:gd name="T5" fmla="*/ 522 h 4121"/>
              <a:gd name="T6" fmla="*/ 1098 w 3894"/>
              <a:gd name="T7" fmla="*/ 566 h 4121"/>
              <a:gd name="T8" fmla="*/ 783 w 3894"/>
              <a:gd name="T9" fmla="*/ 630 h 4121"/>
              <a:gd name="T10" fmla="*/ 655 w 3894"/>
              <a:gd name="T11" fmla="*/ 895 h 4121"/>
              <a:gd name="T12" fmla="*/ 525 w 3894"/>
              <a:gd name="T13" fmla="*/ 1014 h 4121"/>
              <a:gd name="T14" fmla="*/ 528 w 3894"/>
              <a:gd name="T15" fmla="*/ 1226 h 4121"/>
              <a:gd name="T16" fmla="*/ 411 w 3894"/>
              <a:gd name="T17" fmla="*/ 1429 h 4121"/>
              <a:gd name="T18" fmla="*/ 408 w 3894"/>
              <a:gd name="T19" fmla="*/ 1785 h 4121"/>
              <a:gd name="T20" fmla="*/ 532 w 3894"/>
              <a:gd name="T21" fmla="*/ 1936 h 4121"/>
              <a:gd name="T22" fmla="*/ 555 w 3894"/>
              <a:gd name="T23" fmla="*/ 2000 h 4121"/>
              <a:gd name="T24" fmla="*/ 669 w 3894"/>
              <a:gd name="T25" fmla="*/ 2233 h 4121"/>
              <a:gd name="T26" fmla="*/ 864 w 3894"/>
              <a:gd name="T27" fmla="*/ 2240 h 4121"/>
              <a:gd name="T28" fmla="*/ 918 w 3894"/>
              <a:gd name="T29" fmla="*/ 2301 h 4121"/>
              <a:gd name="T30" fmla="*/ 1157 w 3894"/>
              <a:gd name="T31" fmla="*/ 2415 h 4121"/>
              <a:gd name="T32" fmla="*/ 1401 w 3894"/>
              <a:gd name="T33" fmla="*/ 2433 h 4121"/>
              <a:gd name="T34" fmla="*/ 1493 w 3894"/>
              <a:gd name="T35" fmla="*/ 2686 h 4121"/>
              <a:gd name="T36" fmla="*/ 1629 w 3894"/>
              <a:gd name="T37" fmla="*/ 2609 h 4121"/>
              <a:gd name="T38" fmla="*/ 1737 w 3894"/>
              <a:gd name="T39" fmla="*/ 2300 h 4121"/>
              <a:gd name="T40" fmla="*/ 1929 w 3894"/>
              <a:gd name="T41" fmla="*/ 2128 h 4121"/>
              <a:gd name="T42" fmla="*/ 2234 w 3894"/>
              <a:gd name="T43" fmla="*/ 2019 h 4121"/>
              <a:gd name="T44" fmla="*/ 2484 w 3894"/>
              <a:gd name="T45" fmla="*/ 1791 h 4121"/>
              <a:gd name="T46" fmla="*/ 2813 w 3894"/>
              <a:gd name="T47" fmla="*/ 1651 h 4121"/>
              <a:gd name="T48" fmla="*/ 2875 w 3894"/>
              <a:gd name="T49" fmla="*/ 1516 h 4121"/>
              <a:gd name="T50" fmla="*/ 2896 w 3894"/>
              <a:gd name="T51" fmla="*/ 1474 h 4121"/>
              <a:gd name="T52" fmla="*/ 3027 w 3894"/>
              <a:gd name="T53" fmla="*/ 1336 h 4121"/>
              <a:gd name="T54" fmla="*/ 2943 w 3894"/>
              <a:gd name="T55" fmla="*/ 1009 h 4121"/>
              <a:gd name="T56" fmla="*/ 2808 w 3894"/>
              <a:gd name="T57" fmla="*/ 900 h 4121"/>
              <a:gd name="T58" fmla="*/ 2803 w 3894"/>
              <a:gd name="T59" fmla="*/ 825 h 4121"/>
              <a:gd name="T60" fmla="*/ 2642 w 3894"/>
              <a:gd name="T61" fmla="*/ 726 h 4121"/>
              <a:gd name="T62" fmla="*/ 2594 w 3894"/>
              <a:gd name="T63" fmla="*/ 676 h 4121"/>
              <a:gd name="T64" fmla="*/ 2352 w 3894"/>
              <a:gd name="T65" fmla="*/ 551 h 4121"/>
              <a:gd name="T66" fmla="*/ 2202 w 3894"/>
              <a:gd name="T67" fmla="*/ 560 h 4121"/>
              <a:gd name="T68" fmla="*/ 2072 w 3894"/>
              <a:gd name="T69" fmla="*/ 441 h 4121"/>
              <a:gd name="T70" fmla="*/ 1852 w 3894"/>
              <a:gd name="T71" fmla="*/ 465 h 4121"/>
              <a:gd name="T72" fmla="*/ 1787 w 3894"/>
              <a:gd name="T73" fmla="*/ 426 h 4121"/>
              <a:gd name="T74" fmla="*/ 1876 w 3894"/>
              <a:gd name="T75" fmla="*/ 6 h 4121"/>
              <a:gd name="T76" fmla="*/ 2669 w 3894"/>
              <a:gd name="T77" fmla="*/ 250 h 4121"/>
              <a:gd name="T78" fmla="*/ 3293 w 3894"/>
              <a:gd name="T79" fmla="*/ 859 h 4121"/>
              <a:gd name="T80" fmla="*/ 3541 w 3894"/>
              <a:gd name="T81" fmla="*/ 1632 h 4121"/>
              <a:gd name="T82" fmla="*/ 3508 w 3894"/>
              <a:gd name="T83" fmla="*/ 2022 h 4121"/>
              <a:gd name="T84" fmla="*/ 3562 w 3894"/>
              <a:gd name="T85" fmla="*/ 2168 h 4121"/>
              <a:gd name="T86" fmla="*/ 3804 w 3894"/>
              <a:gd name="T87" fmla="*/ 2466 h 4121"/>
              <a:gd name="T88" fmla="*/ 3864 w 3894"/>
              <a:gd name="T89" fmla="*/ 2694 h 4121"/>
              <a:gd name="T90" fmla="*/ 3607 w 3894"/>
              <a:gd name="T91" fmla="*/ 2781 h 4121"/>
              <a:gd name="T92" fmla="*/ 3562 w 3894"/>
              <a:gd name="T93" fmla="*/ 2895 h 4121"/>
              <a:gd name="T94" fmla="*/ 3559 w 3894"/>
              <a:gd name="T95" fmla="*/ 3246 h 4121"/>
              <a:gd name="T96" fmla="*/ 3518 w 3894"/>
              <a:gd name="T97" fmla="*/ 3497 h 4121"/>
              <a:gd name="T98" fmla="*/ 3202 w 3894"/>
              <a:gd name="T99" fmla="*/ 3623 h 4121"/>
              <a:gd name="T100" fmla="*/ 2808 w 3894"/>
              <a:gd name="T101" fmla="*/ 3634 h 4121"/>
              <a:gd name="T102" fmla="*/ 2649 w 3894"/>
              <a:gd name="T103" fmla="*/ 3834 h 4121"/>
              <a:gd name="T104" fmla="*/ 2633 w 3894"/>
              <a:gd name="T105" fmla="*/ 4003 h 4121"/>
              <a:gd name="T106" fmla="*/ 854 w 3894"/>
              <a:gd name="T107" fmla="*/ 4121 h 4121"/>
              <a:gd name="T108" fmla="*/ 728 w 3894"/>
              <a:gd name="T109" fmla="*/ 3537 h 4121"/>
              <a:gd name="T110" fmla="*/ 684 w 3894"/>
              <a:gd name="T111" fmla="*/ 3095 h 4121"/>
              <a:gd name="T112" fmla="*/ 402 w 3894"/>
              <a:gd name="T113" fmla="*/ 2632 h 4121"/>
              <a:gd name="T114" fmla="*/ 35 w 3894"/>
              <a:gd name="T115" fmla="*/ 1864 h 4121"/>
              <a:gd name="T116" fmla="*/ 100 w 3894"/>
              <a:gd name="T117" fmla="*/ 1012 h 4121"/>
              <a:gd name="T118" fmla="*/ 543 w 3894"/>
              <a:gd name="T119" fmla="*/ 396 h 4121"/>
              <a:gd name="T120" fmla="*/ 1209 w 3894"/>
              <a:gd name="T121" fmla="*/ 62 h 4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94" h="4121">
                <a:moveTo>
                  <a:pt x="1642" y="391"/>
                </a:moveTo>
                <a:lnTo>
                  <a:pt x="1601" y="393"/>
                </a:lnTo>
                <a:lnTo>
                  <a:pt x="1564" y="399"/>
                </a:lnTo>
                <a:lnTo>
                  <a:pt x="1532" y="409"/>
                </a:lnTo>
                <a:lnTo>
                  <a:pt x="1504" y="421"/>
                </a:lnTo>
                <a:lnTo>
                  <a:pt x="1482" y="433"/>
                </a:lnTo>
                <a:lnTo>
                  <a:pt x="1464" y="446"/>
                </a:lnTo>
                <a:lnTo>
                  <a:pt x="1450" y="457"/>
                </a:lnTo>
                <a:lnTo>
                  <a:pt x="1442" y="466"/>
                </a:lnTo>
                <a:lnTo>
                  <a:pt x="1438" y="468"/>
                </a:lnTo>
                <a:lnTo>
                  <a:pt x="1435" y="470"/>
                </a:lnTo>
                <a:lnTo>
                  <a:pt x="1432" y="470"/>
                </a:lnTo>
                <a:lnTo>
                  <a:pt x="1428" y="468"/>
                </a:lnTo>
                <a:lnTo>
                  <a:pt x="1396" y="458"/>
                </a:lnTo>
                <a:lnTo>
                  <a:pt x="1364" y="452"/>
                </a:lnTo>
                <a:lnTo>
                  <a:pt x="1331" y="449"/>
                </a:lnTo>
                <a:lnTo>
                  <a:pt x="1299" y="452"/>
                </a:lnTo>
                <a:lnTo>
                  <a:pt x="1266" y="460"/>
                </a:lnTo>
                <a:lnTo>
                  <a:pt x="1236" y="472"/>
                </a:lnTo>
                <a:lnTo>
                  <a:pt x="1229" y="476"/>
                </a:lnTo>
                <a:lnTo>
                  <a:pt x="1219" y="482"/>
                </a:lnTo>
                <a:lnTo>
                  <a:pt x="1206" y="492"/>
                </a:lnTo>
                <a:lnTo>
                  <a:pt x="1192" y="505"/>
                </a:lnTo>
                <a:lnTo>
                  <a:pt x="1178" y="522"/>
                </a:lnTo>
                <a:lnTo>
                  <a:pt x="1165" y="545"/>
                </a:lnTo>
                <a:lnTo>
                  <a:pt x="1153" y="574"/>
                </a:lnTo>
                <a:lnTo>
                  <a:pt x="1152" y="577"/>
                </a:lnTo>
                <a:lnTo>
                  <a:pt x="1148" y="580"/>
                </a:lnTo>
                <a:lnTo>
                  <a:pt x="1145" y="581"/>
                </a:lnTo>
                <a:lnTo>
                  <a:pt x="1141" y="582"/>
                </a:lnTo>
                <a:lnTo>
                  <a:pt x="1136" y="581"/>
                </a:lnTo>
                <a:lnTo>
                  <a:pt x="1098" y="566"/>
                </a:lnTo>
                <a:lnTo>
                  <a:pt x="1058" y="557"/>
                </a:lnTo>
                <a:lnTo>
                  <a:pt x="1017" y="553"/>
                </a:lnTo>
                <a:lnTo>
                  <a:pt x="976" y="556"/>
                </a:lnTo>
                <a:lnTo>
                  <a:pt x="934" y="562"/>
                </a:lnTo>
                <a:lnTo>
                  <a:pt x="894" y="572"/>
                </a:lnTo>
                <a:lnTo>
                  <a:pt x="855" y="587"/>
                </a:lnTo>
                <a:lnTo>
                  <a:pt x="818" y="607"/>
                </a:lnTo>
                <a:lnTo>
                  <a:pt x="783" y="630"/>
                </a:lnTo>
                <a:lnTo>
                  <a:pt x="751" y="656"/>
                </a:lnTo>
                <a:lnTo>
                  <a:pt x="724" y="686"/>
                </a:lnTo>
                <a:lnTo>
                  <a:pt x="700" y="719"/>
                </a:lnTo>
                <a:lnTo>
                  <a:pt x="681" y="754"/>
                </a:lnTo>
                <a:lnTo>
                  <a:pt x="669" y="793"/>
                </a:lnTo>
                <a:lnTo>
                  <a:pt x="661" y="833"/>
                </a:lnTo>
                <a:lnTo>
                  <a:pt x="656" y="892"/>
                </a:lnTo>
                <a:lnTo>
                  <a:pt x="655" y="895"/>
                </a:lnTo>
                <a:lnTo>
                  <a:pt x="654" y="899"/>
                </a:lnTo>
                <a:lnTo>
                  <a:pt x="650" y="902"/>
                </a:lnTo>
                <a:lnTo>
                  <a:pt x="647" y="903"/>
                </a:lnTo>
                <a:lnTo>
                  <a:pt x="615" y="916"/>
                </a:lnTo>
                <a:lnTo>
                  <a:pt x="586" y="934"/>
                </a:lnTo>
                <a:lnTo>
                  <a:pt x="561" y="958"/>
                </a:lnTo>
                <a:lnTo>
                  <a:pt x="541" y="984"/>
                </a:lnTo>
                <a:lnTo>
                  <a:pt x="525" y="1014"/>
                </a:lnTo>
                <a:lnTo>
                  <a:pt x="512" y="1047"/>
                </a:lnTo>
                <a:lnTo>
                  <a:pt x="506" y="1080"/>
                </a:lnTo>
                <a:lnTo>
                  <a:pt x="503" y="1113"/>
                </a:lnTo>
                <a:lnTo>
                  <a:pt x="507" y="1146"/>
                </a:lnTo>
                <a:lnTo>
                  <a:pt x="515" y="1176"/>
                </a:lnTo>
                <a:lnTo>
                  <a:pt x="530" y="1205"/>
                </a:lnTo>
                <a:lnTo>
                  <a:pt x="531" y="1215"/>
                </a:lnTo>
                <a:lnTo>
                  <a:pt x="528" y="1226"/>
                </a:lnTo>
                <a:lnTo>
                  <a:pt x="520" y="1240"/>
                </a:lnTo>
                <a:lnTo>
                  <a:pt x="508" y="1257"/>
                </a:lnTo>
                <a:lnTo>
                  <a:pt x="495" y="1278"/>
                </a:lnTo>
                <a:lnTo>
                  <a:pt x="478" y="1301"/>
                </a:lnTo>
                <a:lnTo>
                  <a:pt x="461" y="1328"/>
                </a:lnTo>
                <a:lnTo>
                  <a:pt x="443" y="1358"/>
                </a:lnTo>
                <a:lnTo>
                  <a:pt x="427" y="1392"/>
                </a:lnTo>
                <a:lnTo>
                  <a:pt x="411" y="1429"/>
                </a:lnTo>
                <a:lnTo>
                  <a:pt x="398" y="1470"/>
                </a:lnTo>
                <a:lnTo>
                  <a:pt x="388" y="1516"/>
                </a:lnTo>
                <a:lnTo>
                  <a:pt x="382" y="1566"/>
                </a:lnTo>
                <a:lnTo>
                  <a:pt x="379" y="1618"/>
                </a:lnTo>
                <a:lnTo>
                  <a:pt x="382" y="1667"/>
                </a:lnTo>
                <a:lnTo>
                  <a:pt x="388" y="1711"/>
                </a:lnTo>
                <a:lnTo>
                  <a:pt x="397" y="1750"/>
                </a:lnTo>
                <a:lnTo>
                  <a:pt x="408" y="1785"/>
                </a:lnTo>
                <a:lnTo>
                  <a:pt x="422" y="1815"/>
                </a:lnTo>
                <a:lnTo>
                  <a:pt x="437" y="1843"/>
                </a:lnTo>
                <a:lnTo>
                  <a:pt x="453" y="1866"/>
                </a:lnTo>
                <a:lnTo>
                  <a:pt x="469" y="1886"/>
                </a:lnTo>
                <a:lnTo>
                  <a:pt x="486" y="1903"/>
                </a:lnTo>
                <a:lnTo>
                  <a:pt x="503" y="1916"/>
                </a:lnTo>
                <a:lnTo>
                  <a:pt x="518" y="1928"/>
                </a:lnTo>
                <a:lnTo>
                  <a:pt x="532" y="1936"/>
                </a:lnTo>
                <a:lnTo>
                  <a:pt x="545" y="1943"/>
                </a:lnTo>
                <a:lnTo>
                  <a:pt x="555" y="1948"/>
                </a:lnTo>
                <a:lnTo>
                  <a:pt x="558" y="1950"/>
                </a:lnTo>
                <a:lnTo>
                  <a:pt x="561" y="1954"/>
                </a:lnTo>
                <a:lnTo>
                  <a:pt x="562" y="1958"/>
                </a:lnTo>
                <a:lnTo>
                  <a:pt x="561" y="1963"/>
                </a:lnTo>
                <a:lnTo>
                  <a:pt x="557" y="1978"/>
                </a:lnTo>
                <a:lnTo>
                  <a:pt x="555" y="2000"/>
                </a:lnTo>
                <a:lnTo>
                  <a:pt x="553" y="2027"/>
                </a:lnTo>
                <a:lnTo>
                  <a:pt x="556" y="2058"/>
                </a:lnTo>
                <a:lnTo>
                  <a:pt x="562" y="2092"/>
                </a:lnTo>
                <a:lnTo>
                  <a:pt x="576" y="2128"/>
                </a:lnTo>
                <a:lnTo>
                  <a:pt x="596" y="2167"/>
                </a:lnTo>
                <a:lnTo>
                  <a:pt x="619" y="2195"/>
                </a:lnTo>
                <a:lnTo>
                  <a:pt x="642" y="2217"/>
                </a:lnTo>
                <a:lnTo>
                  <a:pt x="669" y="2233"/>
                </a:lnTo>
                <a:lnTo>
                  <a:pt x="695" y="2245"/>
                </a:lnTo>
                <a:lnTo>
                  <a:pt x="723" y="2251"/>
                </a:lnTo>
                <a:lnTo>
                  <a:pt x="750" y="2255"/>
                </a:lnTo>
                <a:lnTo>
                  <a:pt x="778" y="2255"/>
                </a:lnTo>
                <a:lnTo>
                  <a:pt x="803" y="2253"/>
                </a:lnTo>
                <a:lnTo>
                  <a:pt x="825" y="2250"/>
                </a:lnTo>
                <a:lnTo>
                  <a:pt x="847" y="2245"/>
                </a:lnTo>
                <a:lnTo>
                  <a:pt x="864" y="2240"/>
                </a:lnTo>
                <a:lnTo>
                  <a:pt x="878" y="2235"/>
                </a:lnTo>
                <a:lnTo>
                  <a:pt x="883" y="2233"/>
                </a:lnTo>
                <a:lnTo>
                  <a:pt x="887" y="2235"/>
                </a:lnTo>
                <a:lnTo>
                  <a:pt x="890" y="2237"/>
                </a:lnTo>
                <a:lnTo>
                  <a:pt x="893" y="2240"/>
                </a:lnTo>
                <a:lnTo>
                  <a:pt x="895" y="2245"/>
                </a:lnTo>
                <a:lnTo>
                  <a:pt x="903" y="2275"/>
                </a:lnTo>
                <a:lnTo>
                  <a:pt x="918" y="2301"/>
                </a:lnTo>
                <a:lnTo>
                  <a:pt x="937" y="2324"/>
                </a:lnTo>
                <a:lnTo>
                  <a:pt x="959" y="2345"/>
                </a:lnTo>
                <a:lnTo>
                  <a:pt x="987" y="2362"/>
                </a:lnTo>
                <a:lnTo>
                  <a:pt x="1017" y="2377"/>
                </a:lnTo>
                <a:lnTo>
                  <a:pt x="1049" y="2390"/>
                </a:lnTo>
                <a:lnTo>
                  <a:pt x="1085" y="2400"/>
                </a:lnTo>
                <a:lnTo>
                  <a:pt x="1121" y="2409"/>
                </a:lnTo>
                <a:lnTo>
                  <a:pt x="1157" y="2415"/>
                </a:lnTo>
                <a:lnTo>
                  <a:pt x="1194" y="2421"/>
                </a:lnTo>
                <a:lnTo>
                  <a:pt x="1230" y="2425"/>
                </a:lnTo>
                <a:lnTo>
                  <a:pt x="1265" y="2428"/>
                </a:lnTo>
                <a:lnTo>
                  <a:pt x="1299" y="2430"/>
                </a:lnTo>
                <a:lnTo>
                  <a:pt x="1329" y="2431"/>
                </a:lnTo>
                <a:lnTo>
                  <a:pt x="1356" y="2431"/>
                </a:lnTo>
                <a:lnTo>
                  <a:pt x="1381" y="2433"/>
                </a:lnTo>
                <a:lnTo>
                  <a:pt x="1401" y="2433"/>
                </a:lnTo>
                <a:lnTo>
                  <a:pt x="1416" y="2433"/>
                </a:lnTo>
                <a:lnTo>
                  <a:pt x="1425" y="2434"/>
                </a:lnTo>
                <a:lnTo>
                  <a:pt x="1429" y="2435"/>
                </a:lnTo>
                <a:lnTo>
                  <a:pt x="1480" y="2676"/>
                </a:lnTo>
                <a:lnTo>
                  <a:pt x="1482" y="2679"/>
                </a:lnTo>
                <a:lnTo>
                  <a:pt x="1484" y="2683"/>
                </a:lnTo>
                <a:lnTo>
                  <a:pt x="1488" y="2684"/>
                </a:lnTo>
                <a:lnTo>
                  <a:pt x="1493" y="2686"/>
                </a:lnTo>
                <a:lnTo>
                  <a:pt x="1598" y="2686"/>
                </a:lnTo>
                <a:lnTo>
                  <a:pt x="1602" y="2686"/>
                </a:lnTo>
                <a:lnTo>
                  <a:pt x="1606" y="2683"/>
                </a:lnTo>
                <a:lnTo>
                  <a:pt x="1608" y="2681"/>
                </a:lnTo>
                <a:lnTo>
                  <a:pt x="1609" y="2677"/>
                </a:lnTo>
                <a:lnTo>
                  <a:pt x="1614" y="2661"/>
                </a:lnTo>
                <a:lnTo>
                  <a:pt x="1621" y="2638"/>
                </a:lnTo>
                <a:lnTo>
                  <a:pt x="1629" y="2609"/>
                </a:lnTo>
                <a:lnTo>
                  <a:pt x="1639" y="2577"/>
                </a:lnTo>
                <a:lnTo>
                  <a:pt x="1651" y="2539"/>
                </a:lnTo>
                <a:lnTo>
                  <a:pt x="1663" y="2500"/>
                </a:lnTo>
                <a:lnTo>
                  <a:pt x="1677" y="2459"/>
                </a:lnTo>
                <a:lnTo>
                  <a:pt x="1691" y="2418"/>
                </a:lnTo>
                <a:lnTo>
                  <a:pt x="1706" y="2376"/>
                </a:lnTo>
                <a:lnTo>
                  <a:pt x="1722" y="2336"/>
                </a:lnTo>
                <a:lnTo>
                  <a:pt x="1737" y="2300"/>
                </a:lnTo>
                <a:lnTo>
                  <a:pt x="1753" y="2266"/>
                </a:lnTo>
                <a:lnTo>
                  <a:pt x="1768" y="2237"/>
                </a:lnTo>
                <a:lnTo>
                  <a:pt x="1784" y="2215"/>
                </a:lnTo>
                <a:lnTo>
                  <a:pt x="1799" y="2197"/>
                </a:lnTo>
                <a:lnTo>
                  <a:pt x="1829" y="2174"/>
                </a:lnTo>
                <a:lnTo>
                  <a:pt x="1860" y="2156"/>
                </a:lnTo>
                <a:lnTo>
                  <a:pt x="1894" y="2139"/>
                </a:lnTo>
                <a:lnTo>
                  <a:pt x="1929" y="2128"/>
                </a:lnTo>
                <a:lnTo>
                  <a:pt x="1964" y="2118"/>
                </a:lnTo>
                <a:lnTo>
                  <a:pt x="2000" y="2109"/>
                </a:lnTo>
                <a:lnTo>
                  <a:pt x="2037" y="2101"/>
                </a:lnTo>
                <a:lnTo>
                  <a:pt x="2079" y="2091"/>
                </a:lnTo>
                <a:lnTo>
                  <a:pt x="2120" y="2078"/>
                </a:lnTo>
                <a:lnTo>
                  <a:pt x="2161" y="2062"/>
                </a:lnTo>
                <a:lnTo>
                  <a:pt x="2198" y="2043"/>
                </a:lnTo>
                <a:lnTo>
                  <a:pt x="2234" y="2019"/>
                </a:lnTo>
                <a:lnTo>
                  <a:pt x="2267" y="1990"/>
                </a:lnTo>
                <a:lnTo>
                  <a:pt x="2291" y="1967"/>
                </a:lnTo>
                <a:lnTo>
                  <a:pt x="2316" y="1940"/>
                </a:lnTo>
                <a:lnTo>
                  <a:pt x="2343" y="1911"/>
                </a:lnTo>
                <a:lnTo>
                  <a:pt x="2375" y="1880"/>
                </a:lnTo>
                <a:lnTo>
                  <a:pt x="2407" y="1850"/>
                </a:lnTo>
                <a:lnTo>
                  <a:pt x="2444" y="1820"/>
                </a:lnTo>
                <a:lnTo>
                  <a:pt x="2484" y="1791"/>
                </a:lnTo>
                <a:lnTo>
                  <a:pt x="2526" y="1764"/>
                </a:lnTo>
                <a:lnTo>
                  <a:pt x="2573" y="1740"/>
                </a:lnTo>
                <a:lnTo>
                  <a:pt x="2623" y="1721"/>
                </a:lnTo>
                <a:lnTo>
                  <a:pt x="2677" y="1706"/>
                </a:lnTo>
                <a:lnTo>
                  <a:pt x="2721" y="1695"/>
                </a:lnTo>
                <a:lnTo>
                  <a:pt x="2757" y="1681"/>
                </a:lnTo>
                <a:lnTo>
                  <a:pt x="2788" y="1666"/>
                </a:lnTo>
                <a:lnTo>
                  <a:pt x="2813" y="1651"/>
                </a:lnTo>
                <a:lnTo>
                  <a:pt x="2833" y="1633"/>
                </a:lnTo>
                <a:lnTo>
                  <a:pt x="2848" y="1616"/>
                </a:lnTo>
                <a:lnTo>
                  <a:pt x="2861" y="1597"/>
                </a:lnTo>
                <a:lnTo>
                  <a:pt x="2868" y="1579"/>
                </a:lnTo>
                <a:lnTo>
                  <a:pt x="2873" y="1562"/>
                </a:lnTo>
                <a:lnTo>
                  <a:pt x="2876" y="1546"/>
                </a:lnTo>
                <a:lnTo>
                  <a:pt x="2876" y="1529"/>
                </a:lnTo>
                <a:lnTo>
                  <a:pt x="2875" y="1516"/>
                </a:lnTo>
                <a:lnTo>
                  <a:pt x="2873" y="1502"/>
                </a:lnTo>
                <a:lnTo>
                  <a:pt x="2871" y="1492"/>
                </a:lnTo>
                <a:lnTo>
                  <a:pt x="2870" y="1487"/>
                </a:lnTo>
                <a:lnTo>
                  <a:pt x="2871" y="1483"/>
                </a:lnTo>
                <a:lnTo>
                  <a:pt x="2873" y="1479"/>
                </a:lnTo>
                <a:lnTo>
                  <a:pt x="2877" y="1477"/>
                </a:lnTo>
                <a:lnTo>
                  <a:pt x="2882" y="1475"/>
                </a:lnTo>
                <a:lnTo>
                  <a:pt x="2896" y="1474"/>
                </a:lnTo>
                <a:lnTo>
                  <a:pt x="2912" y="1470"/>
                </a:lnTo>
                <a:lnTo>
                  <a:pt x="2931" y="1463"/>
                </a:lnTo>
                <a:lnTo>
                  <a:pt x="2952" y="1452"/>
                </a:lnTo>
                <a:lnTo>
                  <a:pt x="2972" y="1435"/>
                </a:lnTo>
                <a:lnTo>
                  <a:pt x="2994" y="1413"/>
                </a:lnTo>
                <a:lnTo>
                  <a:pt x="3006" y="1393"/>
                </a:lnTo>
                <a:lnTo>
                  <a:pt x="3019" y="1366"/>
                </a:lnTo>
                <a:lnTo>
                  <a:pt x="3027" y="1336"/>
                </a:lnTo>
                <a:lnTo>
                  <a:pt x="3034" y="1303"/>
                </a:lnTo>
                <a:lnTo>
                  <a:pt x="3036" y="1264"/>
                </a:lnTo>
                <a:lnTo>
                  <a:pt x="3034" y="1222"/>
                </a:lnTo>
                <a:lnTo>
                  <a:pt x="3025" y="1177"/>
                </a:lnTo>
                <a:lnTo>
                  <a:pt x="3011" y="1130"/>
                </a:lnTo>
                <a:lnTo>
                  <a:pt x="2990" y="1081"/>
                </a:lnTo>
                <a:lnTo>
                  <a:pt x="2967" y="1043"/>
                </a:lnTo>
                <a:lnTo>
                  <a:pt x="2943" y="1009"/>
                </a:lnTo>
                <a:lnTo>
                  <a:pt x="2918" y="982"/>
                </a:lnTo>
                <a:lnTo>
                  <a:pt x="2893" y="958"/>
                </a:lnTo>
                <a:lnTo>
                  <a:pt x="2868" y="939"/>
                </a:lnTo>
                <a:lnTo>
                  <a:pt x="2847" y="924"/>
                </a:lnTo>
                <a:lnTo>
                  <a:pt x="2828" y="913"/>
                </a:lnTo>
                <a:lnTo>
                  <a:pt x="2813" y="905"/>
                </a:lnTo>
                <a:lnTo>
                  <a:pt x="2811" y="903"/>
                </a:lnTo>
                <a:lnTo>
                  <a:pt x="2808" y="900"/>
                </a:lnTo>
                <a:lnTo>
                  <a:pt x="2807" y="897"/>
                </a:lnTo>
                <a:lnTo>
                  <a:pt x="2807" y="893"/>
                </a:lnTo>
                <a:lnTo>
                  <a:pt x="2808" y="889"/>
                </a:lnTo>
                <a:lnTo>
                  <a:pt x="2811" y="880"/>
                </a:lnTo>
                <a:lnTo>
                  <a:pt x="2812" y="870"/>
                </a:lnTo>
                <a:lnTo>
                  <a:pt x="2812" y="857"/>
                </a:lnTo>
                <a:lnTo>
                  <a:pt x="2809" y="842"/>
                </a:lnTo>
                <a:lnTo>
                  <a:pt x="2803" y="825"/>
                </a:lnTo>
                <a:lnTo>
                  <a:pt x="2792" y="807"/>
                </a:lnTo>
                <a:lnTo>
                  <a:pt x="2776" y="786"/>
                </a:lnTo>
                <a:lnTo>
                  <a:pt x="2753" y="765"/>
                </a:lnTo>
                <a:lnTo>
                  <a:pt x="2732" y="751"/>
                </a:lnTo>
                <a:lnTo>
                  <a:pt x="2708" y="740"/>
                </a:lnTo>
                <a:lnTo>
                  <a:pt x="2684" y="734"/>
                </a:lnTo>
                <a:lnTo>
                  <a:pt x="2662" y="729"/>
                </a:lnTo>
                <a:lnTo>
                  <a:pt x="2642" y="726"/>
                </a:lnTo>
                <a:lnTo>
                  <a:pt x="2628" y="726"/>
                </a:lnTo>
                <a:lnTo>
                  <a:pt x="2624" y="725"/>
                </a:lnTo>
                <a:lnTo>
                  <a:pt x="2620" y="724"/>
                </a:lnTo>
                <a:lnTo>
                  <a:pt x="2618" y="721"/>
                </a:lnTo>
                <a:lnTo>
                  <a:pt x="2617" y="718"/>
                </a:lnTo>
                <a:lnTo>
                  <a:pt x="2612" y="708"/>
                </a:lnTo>
                <a:lnTo>
                  <a:pt x="2604" y="693"/>
                </a:lnTo>
                <a:lnTo>
                  <a:pt x="2594" y="676"/>
                </a:lnTo>
                <a:lnTo>
                  <a:pt x="2579" y="656"/>
                </a:lnTo>
                <a:lnTo>
                  <a:pt x="2559" y="636"/>
                </a:lnTo>
                <a:lnTo>
                  <a:pt x="2535" y="616"/>
                </a:lnTo>
                <a:lnTo>
                  <a:pt x="2505" y="596"/>
                </a:lnTo>
                <a:lnTo>
                  <a:pt x="2469" y="577"/>
                </a:lnTo>
                <a:lnTo>
                  <a:pt x="2430" y="563"/>
                </a:lnTo>
                <a:lnTo>
                  <a:pt x="2391" y="555"/>
                </a:lnTo>
                <a:lnTo>
                  <a:pt x="2352" y="551"/>
                </a:lnTo>
                <a:lnTo>
                  <a:pt x="2316" y="550"/>
                </a:lnTo>
                <a:lnTo>
                  <a:pt x="2283" y="552"/>
                </a:lnTo>
                <a:lnTo>
                  <a:pt x="2253" y="555"/>
                </a:lnTo>
                <a:lnTo>
                  <a:pt x="2231" y="560"/>
                </a:lnTo>
                <a:lnTo>
                  <a:pt x="2213" y="563"/>
                </a:lnTo>
                <a:lnTo>
                  <a:pt x="2209" y="563"/>
                </a:lnTo>
                <a:lnTo>
                  <a:pt x="2206" y="562"/>
                </a:lnTo>
                <a:lnTo>
                  <a:pt x="2202" y="560"/>
                </a:lnTo>
                <a:lnTo>
                  <a:pt x="2199" y="556"/>
                </a:lnTo>
                <a:lnTo>
                  <a:pt x="2192" y="543"/>
                </a:lnTo>
                <a:lnTo>
                  <a:pt x="2181" y="527"/>
                </a:lnTo>
                <a:lnTo>
                  <a:pt x="2167" y="508"/>
                </a:lnTo>
                <a:lnTo>
                  <a:pt x="2148" y="490"/>
                </a:lnTo>
                <a:lnTo>
                  <a:pt x="2127" y="471"/>
                </a:lnTo>
                <a:lnTo>
                  <a:pt x="2102" y="454"/>
                </a:lnTo>
                <a:lnTo>
                  <a:pt x="2072" y="441"/>
                </a:lnTo>
                <a:lnTo>
                  <a:pt x="2035" y="432"/>
                </a:lnTo>
                <a:lnTo>
                  <a:pt x="2000" y="428"/>
                </a:lnTo>
                <a:lnTo>
                  <a:pt x="1968" y="431"/>
                </a:lnTo>
                <a:lnTo>
                  <a:pt x="1936" y="434"/>
                </a:lnTo>
                <a:lnTo>
                  <a:pt x="1908" y="442"/>
                </a:lnTo>
                <a:lnTo>
                  <a:pt x="1885" y="451"/>
                </a:lnTo>
                <a:lnTo>
                  <a:pt x="1866" y="458"/>
                </a:lnTo>
                <a:lnTo>
                  <a:pt x="1852" y="465"/>
                </a:lnTo>
                <a:lnTo>
                  <a:pt x="1849" y="466"/>
                </a:lnTo>
                <a:lnTo>
                  <a:pt x="1846" y="466"/>
                </a:lnTo>
                <a:lnTo>
                  <a:pt x="1842" y="465"/>
                </a:lnTo>
                <a:lnTo>
                  <a:pt x="1840" y="463"/>
                </a:lnTo>
                <a:lnTo>
                  <a:pt x="1831" y="456"/>
                </a:lnTo>
                <a:lnTo>
                  <a:pt x="1820" y="447"/>
                </a:lnTo>
                <a:lnTo>
                  <a:pt x="1805" y="437"/>
                </a:lnTo>
                <a:lnTo>
                  <a:pt x="1787" y="426"/>
                </a:lnTo>
                <a:lnTo>
                  <a:pt x="1766" y="416"/>
                </a:lnTo>
                <a:lnTo>
                  <a:pt x="1740" y="406"/>
                </a:lnTo>
                <a:lnTo>
                  <a:pt x="1711" y="397"/>
                </a:lnTo>
                <a:lnTo>
                  <a:pt x="1678" y="392"/>
                </a:lnTo>
                <a:lnTo>
                  <a:pt x="1642" y="391"/>
                </a:lnTo>
                <a:close/>
                <a:moveTo>
                  <a:pt x="1682" y="0"/>
                </a:moveTo>
                <a:lnTo>
                  <a:pt x="1779" y="1"/>
                </a:lnTo>
                <a:lnTo>
                  <a:pt x="1876" y="6"/>
                </a:lnTo>
                <a:lnTo>
                  <a:pt x="1973" y="16"/>
                </a:lnTo>
                <a:lnTo>
                  <a:pt x="2077" y="34"/>
                </a:lnTo>
                <a:lnTo>
                  <a:pt x="2181" y="55"/>
                </a:lnTo>
                <a:lnTo>
                  <a:pt x="2282" y="82"/>
                </a:lnTo>
                <a:lnTo>
                  <a:pt x="2382" y="116"/>
                </a:lnTo>
                <a:lnTo>
                  <a:pt x="2480" y="155"/>
                </a:lnTo>
                <a:lnTo>
                  <a:pt x="2576" y="199"/>
                </a:lnTo>
                <a:lnTo>
                  <a:pt x="2669" y="250"/>
                </a:lnTo>
                <a:lnTo>
                  <a:pt x="2759" y="305"/>
                </a:lnTo>
                <a:lnTo>
                  <a:pt x="2850" y="369"/>
                </a:lnTo>
                <a:lnTo>
                  <a:pt x="2935" y="439"/>
                </a:lnTo>
                <a:lnTo>
                  <a:pt x="3016" y="515"/>
                </a:lnTo>
                <a:lnTo>
                  <a:pt x="3094" y="594"/>
                </a:lnTo>
                <a:lnTo>
                  <a:pt x="3165" y="679"/>
                </a:lnTo>
                <a:lnTo>
                  <a:pt x="3232" y="766"/>
                </a:lnTo>
                <a:lnTo>
                  <a:pt x="3293" y="859"/>
                </a:lnTo>
                <a:lnTo>
                  <a:pt x="3348" y="954"/>
                </a:lnTo>
                <a:lnTo>
                  <a:pt x="3397" y="1053"/>
                </a:lnTo>
                <a:lnTo>
                  <a:pt x="3440" y="1156"/>
                </a:lnTo>
                <a:lnTo>
                  <a:pt x="3476" y="1260"/>
                </a:lnTo>
                <a:lnTo>
                  <a:pt x="3505" y="1366"/>
                </a:lnTo>
                <a:lnTo>
                  <a:pt x="3526" y="1475"/>
                </a:lnTo>
                <a:lnTo>
                  <a:pt x="3538" y="1586"/>
                </a:lnTo>
                <a:lnTo>
                  <a:pt x="3541" y="1632"/>
                </a:lnTo>
                <a:lnTo>
                  <a:pt x="3538" y="1680"/>
                </a:lnTo>
                <a:lnTo>
                  <a:pt x="3533" y="1729"/>
                </a:lnTo>
                <a:lnTo>
                  <a:pt x="3526" y="1779"/>
                </a:lnTo>
                <a:lnTo>
                  <a:pt x="3518" y="1829"/>
                </a:lnTo>
                <a:lnTo>
                  <a:pt x="3512" y="1878"/>
                </a:lnTo>
                <a:lnTo>
                  <a:pt x="3507" y="1926"/>
                </a:lnTo>
                <a:lnTo>
                  <a:pt x="3506" y="1975"/>
                </a:lnTo>
                <a:lnTo>
                  <a:pt x="3508" y="2022"/>
                </a:lnTo>
                <a:lnTo>
                  <a:pt x="3516" y="2066"/>
                </a:lnTo>
                <a:lnTo>
                  <a:pt x="3518" y="2072"/>
                </a:lnTo>
                <a:lnTo>
                  <a:pt x="3521" y="2082"/>
                </a:lnTo>
                <a:lnTo>
                  <a:pt x="3525" y="2093"/>
                </a:lnTo>
                <a:lnTo>
                  <a:pt x="3531" y="2108"/>
                </a:lnTo>
                <a:lnTo>
                  <a:pt x="3540" y="2126"/>
                </a:lnTo>
                <a:lnTo>
                  <a:pt x="3550" y="2146"/>
                </a:lnTo>
                <a:lnTo>
                  <a:pt x="3562" y="2168"/>
                </a:lnTo>
                <a:lnTo>
                  <a:pt x="3579" y="2195"/>
                </a:lnTo>
                <a:lnTo>
                  <a:pt x="3599" y="2223"/>
                </a:lnTo>
                <a:lnTo>
                  <a:pt x="3621" y="2256"/>
                </a:lnTo>
                <a:lnTo>
                  <a:pt x="3649" y="2292"/>
                </a:lnTo>
                <a:lnTo>
                  <a:pt x="3680" y="2330"/>
                </a:lnTo>
                <a:lnTo>
                  <a:pt x="3716" y="2372"/>
                </a:lnTo>
                <a:lnTo>
                  <a:pt x="3758" y="2418"/>
                </a:lnTo>
                <a:lnTo>
                  <a:pt x="3804" y="2466"/>
                </a:lnTo>
                <a:lnTo>
                  <a:pt x="3855" y="2519"/>
                </a:lnTo>
                <a:lnTo>
                  <a:pt x="3874" y="2543"/>
                </a:lnTo>
                <a:lnTo>
                  <a:pt x="3887" y="2568"/>
                </a:lnTo>
                <a:lnTo>
                  <a:pt x="3893" y="2594"/>
                </a:lnTo>
                <a:lnTo>
                  <a:pt x="3894" y="2622"/>
                </a:lnTo>
                <a:lnTo>
                  <a:pt x="3889" y="2648"/>
                </a:lnTo>
                <a:lnTo>
                  <a:pt x="3879" y="2672"/>
                </a:lnTo>
                <a:lnTo>
                  <a:pt x="3864" y="2694"/>
                </a:lnTo>
                <a:lnTo>
                  <a:pt x="3845" y="2714"/>
                </a:lnTo>
                <a:lnTo>
                  <a:pt x="3822" y="2729"/>
                </a:lnTo>
                <a:lnTo>
                  <a:pt x="3793" y="2738"/>
                </a:lnTo>
                <a:lnTo>
                  <a:pt x="3746" y="2749"/>
                </a:lnTo>
                <a:lnTo>
                  <a:pt x="3705" y="2758"/>
                </a:lnTo>
                <a:lnTo>
                  <a:pt x="3668" y="2767"/>
                </a:lnTo>
                <a:lnTo>
                  <a:pt x="3635" y="2775"/>
                </a:lnTo>
                <a:lnTo>
                  <a:pt x="3607" y="2781"/>
                </a:lnTo>
                <a:lnTo>
                  <a:pt x="3586" y="2786"/>
                </a:lnTo>
                <a:lnTo>
                  <a:pt x="3571" y="2790"/>
                </a:lnTo>
                <a:lnTo>
                  <a:pt x="3562" y="2793"/>
                </a:lnTo>
                <a:lnTo>
                  <a:pt x="3562" y="2798"/>
                </a:lnTo>
                <a:lnTo>
                  <a:pt x="3562" y="2811"/>
                </a:lnTo>
                <a:lnTo>
                  <a:pt x="3562" y="2832"/>
                </a:lnTo>
                <a:lnTo>
                  <a:pt x="3562" y="2861"/>
                </a:lnTo>
                <a:lnTo>
                  <a:pt x="3562" y="2895"/>
                </a:lnTo>
                <a:lnTo>
                  <a:pt x="3561" y="2932"/>
                </a:lnTo>
                <a:lnTo>
                  <a:pt x="3561" y="2975"/>
                </a:lnTo>
                <a:lnTo>
                  <a:pt x="3561" y="3019"/>
                </a:lnTo>
                <a:lnTo>
                  <a:pt x="3560" y="3065"/>
                </a:lnTo>
                <a:lnTo>
                  <a:pt x="3560" y="3112"/>
                </a:lnTo>
                <a:lnTo>
                  <a:pt x="3560" y="3158"/>
                </a:lnTo>
                <a:lnTo>
                  <a:pt x="3559" y="3203"/>
                </a:lnTo>
                <a:lnTo>
                  <a:pt x="3559" y="3246"/>
                </a:lnTo>
                <a:lnTo>
                  <a:pt x="3557" y="3284"/>
                </a:lnTo>
                <a:lnTo>
                  <a:pt x="3556" y="3318"/>
                </a:lnTo>
                <a:lnTo>
                  <a:pt x="3556" y="3347"/>
                </a:lnTo>
                <a:lnTo>
                  <a:pt x="3555" y="3370"/>
                </a:lnTo>
                <a:lnTo>
                  <a:pt x="3554" y="3383"/>
                </a:lnTo>
                <a:lnTo>
                  <a:pt x="3547" y="3426"/>
                </a:lnTo>
                <a:lnTo>
                  <a:pt x="3536" y="3464"/>
                </a:lnTo>
                <a:lnTo>
                  <a:pt x="3518" y="3497"/>
                </a:lnTo>
                <a:lnTo>
                  <a:pt x="3495" y="3527"/>
                </a:lnTo>
                <a:lnTo>
                  <a:pt x="3467" y="3552"/>
                </a:lnTo>
                <a:lnTo>
                  <a:pt x="3435" y="3575"/>
                </a:lnTo>
                <a:lnTo>
                  <a:pt x="3397" y="3593"/>
                </a:lnTo>
                <a:lnTo>
                  <a:pt x="3354" y="3606"/>
                </a:lnTo>
                <a:lnTo>
                  <a:pt x="3308" y="3616"/>
                </a:lnTo>
                <a:lnTo>
                  <a:pt x="3257" y="3621"/>
                </a:lnTo>
                <a:lnTo>
                  <a:pt x="3202" y="3623"/>
                </a:lnTo>
                <a:lnTo>
                  <a:pt x="3141" y="3619"/>
                </a:lnTo>
                <a:lnTo>
                  <a:pt x="3079" y="3610"/>
                </a:lnTo>
                <a:lnTo>
                  <a:pt x="3024" y="3604"/>
                </a:lnTo>
                <a:lnTo>
                  <a:pt x="2972" y="3601"/>
                </a:lnTo>
                <a:lnTo>
                  <a:pt x="2925" y="3604"/>
                </a:lnTo>
                <a:lnTo>
                  <a:pt x="2882" y="3610"/>
                </a:lnTo>
                <a:lnTo>
                  <a:pt x="2843" y="3620"/>
                </a:lnTo>
                <a:lnTo>
                  <a:pt x="2808" y="3634"/>
                </a:lnTo>
                <a:lnTo>
                  <a:pt x="2776" y="3650"/>
                </a:lnTo>
                <a:lnTo>
                  <a:pt x="2748" y="3670"/>
                </a:lnTo>
                <a:lnTo>
                  <a:pt x="2723" y="3693"/>
                </a:lnTo>
                <a:lnTo>
                  <a:pt x="2703" y="3718"/>
                </a:lnTo>
                <a:lnTo>
                  <a:pt x="2684" y="3744"/>
                </a:lnTo>
                <a:lnTo>
                  <a:pt x="2669" y="3773"/>
                </a:lnTo>
                <a:lnTo>
                  <a:pt x="2658" y="3803"/>
                </a:lnTo>
                <a:lnTo>
                  <a:pt x="2649" y="3834"/>
                </a:lnTo>
                <a:lnTo>
                  <a:pt x="2649" y="3838"/>
                </a:lnTo>
                <a:lnTo>
                  <a:pt x="2648" y="3848"/>
                </a:lnTo>
                <a:lnTo>
                  <a:pt x="2645" y="3864"/>
                </a:lnTo>
                <a:lnTo>
                  <a:pt x="2643" y="3884"/>
                </a:lnTo>
                <a:lnTo>
                  <a:pt x="2640" y="3910"/>
                </a:lnTo>
                <a:lnTo>
                  <a:pt x="2638" y="3938"/>
                </a:lnTo>
                <a:lnTo>
                  <a:pt x="2635" y="3970"/>
                </a:lnTo>
                <a:lnTo>
                  <a:pt x="2633" y="4003"/>
                </a:lnTo>
                <a:lnTo>
                  <a:pt x="2628" y="4031"/>
                </a:lnTo>
                <a:lnTo>
                  <a:pt x="2618" y="4056"/>
                </a:lnTo>
                <a:lnTo>
                  <a:pt x="2603" y="4077"/>
                </a:lnTo>
                <a:lnTo>
                  <a:pt x="2583" y="4096"/>
                </a:lnTo>
                <a:lnTo>
                  <a:pt x="2560" y="4110"/>
                </a:lnTo>
                <a:lnTo>
                  <a:pt x="2534" y="4119"/>
                </a:lnTo>
                <a:lnTo>
                  <a:pt x="2506" y="4121"/>
                </a:lnTo>
                <a:lnTo>
                  <a:pt x="854" y="4121"/>
                </a:lnTo>
                <a:lnTo>
                  <a:pt x="825" y="4119"/>
                </a:lnTo>
                <a:lnTo>
                  <a:pt x="799" y="4109"/>
                </a:lnTo>
                <a:lnTo>
                  <a:pt x="775" y="4094"/>
                </a:lnTo>
                <a:lnTo>
                  <a:pt x="755" y="4074"/>
                </a:lnTo>
                <a:lnTo>
                  <a:pt x="740" y="4051"/>
                </a:lnTo>
                <a:lnTo>
                  <a:pt x="731" y="4024"/>
                </a:lnTo>
                <a:lnTo>
                  <a:pt x="728" y="3995"/>
                </a:lnTo>
                <a:lnTo>
                  <a:pt x="728" y="3537"/>
                </a:lnTo>
                <a:lnTo>
                  <a:pt x="728" y="3489"/>
                </a:lnTo>
                <a:lnTo>
                  <a:pt x="725" y="3436"/>
                </a:lnTo>
                <a:lnTo>
                  <a:pt x="723" y="3381"/>
                </a:lnTo>
                <a:lnTo>
                  <a:pt x="719" y="3324"/>
                </a:lnTo>
                <a:lnTo>
                  <a:pt x="714" y="3267"/>
                </a:lnTo>
                <a:lnTo>
                  <a:pt x="706" y="3209"/>
                </a:lnTo>
                <a:lnTo>
                  <a:pt x="696" y="3152"/>
                </a:lnTo>
                <a:lnTo>
                  <a:pt x="684" y="3095"/>
                </a:lnTo>
                <a:lnTo>
                  <a:pt x="669" y="3039"/>
                </a:lnTo>
                <a:lnTo>
                  <a:pt x="651" y="2985"/>
                </a:lnTo>
                <a:lnTo>
                  <a:pt x="630" y="2934"/>
                </a:lnTo>
                <a:lnTo>
                  <a:pt x="605" y="2886"/>
                </a:lnTo>
                <a:lnTo>
                  <a:pt x="576" y="2841"/>
                </a:lnTo>
                <a:lnTo>
                  <a:pt x="543" y="2801"/>
                </a:lnTo>
                <a:lnTo>
                  <a:pt x="471" y="2717"/>
                </a:lnTo>
                <a:lnTo>
                  <a:pt x="402" y="2632"/>
                </a:lnTo>
                <a:lnTo>
                  <a:pt x="338" y="2543"/>
                </a:lnTo>
                <a:lnTo>
                  <a:pt x="278" y="2451"/>
                </a:lnTo>
                <a:lnTo>
                  <a:pt x="224" y="2357"/>
                </a:lnTo>
                <a:lnTo>
                  <a:pt x="174" y="2262"/>
                </a:lnTo>
                <a:lnTo>
                  <a:pt x="130" y="2166"/>
                </a:lnTo>
                <a:lnTo>
                  <a:pt x="92" y="2067"/>
                </a:lnTo>
                <a:lnTo>
                  <a:pt x="60" y="1965"/>
                </a:lnTo>
                <a:lnTo>
                  <a:pt x="35" y="1864"/>
                </a:lnTo>
                <a:lnTo>
                  <a:pt x="16" y="1760"/>
                </a:lnTo>
                <a:lnTo>
                  <a:pt x="5" y="1655"/>
                </a:lnTo>
                <a:lnTo>
                  <a:pt x="0" y="1549"/>
                </a:lnTo>
                <a:lnTo>
                  <a:pt x="4" y="1443"/>
                </a:lnTo>
                <a:lnTo>
                  <a:pt x="15" y="1336"/>
                </a:lnTo>
                <a:lnTo>
                  <a:pt x="35" y="1229"/>
                </a:lnTo>
                <a:lnTo>
                  <a:pt x="62" y="1120"/>
                </a:lnTo>
                <a:lnTo>
                  <a:pt x="100" y="1012"/>
                </a:lnTo>
                <a:lnTo>
                  <a:pt x="139" y="919"/>
                </a:lnTo>
                <a:lnTo>
                  <a:pt x="183" y="832"/>
                </a:lnTo>
                <a:lnTo>
                  <a:pt x="231" y="748"/>
                </a:lnTo>
                <a:lnTo>
                  <a:pt x="285" y="669"/>
                </a:lnTo>
                <a:lnTo>
                  <a:pt x="344" y="594"/>
                </a:lnTo>
                <a:lnTo>
                  <a:pt x="407" y="522"/>
                </a:lnTo>
                <a:lnTo>
                  <a:pt x="473" y="457"/>
                </a:lnTo>
                <a:lnTo>
                  <a:pt x="543" y="396"/>
                </a:lnTo>
                <a:lnTo>
                  <a:pt x="616" y="338"/>
                </a:lnTo>
                <a:lnTo>
                  <a:pt x="694" y="285"/>
                </a:lnTo>
                <a:lnTo>
                  <a:pt x="774" y="237"/>
                </a:lnTo>
                <a:lnTo>
                  <a:pt x="857" y="193"/>
                </a:lnTo>
                <a:lnTo>
                  <a:pt x="940" y="154"/>
                </a:lnTo>
                <a:lnTo>
                  <a:pt x="1028" y="119"/>
                </a:lnTo>
                <a:lnTo>
                  <a:pt x="1117" y="87"/>
                </a:lnTo>
                <a:lnTo>
                  <a:pt x="1209" y="62"/>
                </a:lnTo>
                <a:lnTo>
                  <a:pt x="1301" y="40"/>
                </a:lnTo>
                <a:lnTo>
                  <a:pt x="1395" y="24"/>
                </a:lnTo>
                <a:lnTo>
                  <a:pt x="1490" y="11"/>
                </a:lnTo>
                <a:lnTo>
                  <a:pt x="1586" y="4"/>
                </a:lnTo>
                <a:lnTo>
                  <a:pt x="1682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07"/>
            <a:ext cx="1219200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38280" y="2928863"/>
            <a:ext cx="451544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900" dirty="0" smtClean="0">
                <a:solidFill>
                  <a:schemeClr val="accent4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THANK YOU</a:t>
            </a:r>
            <a:endParaRPr lang="ko-KR" altLang="en-US" sz="5900" dirty="0">
              <a:solidFill>
                <a:schemeClr val="accent4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334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8" name="그룹 27"/>
          <p:cNvGrpSpPr/>
          <p:nvPr/>
        </p:nvGrpSpPr>
        <p:grpSpPr>
          <a:xfrm>
            <a:off x="914399" y="1"/>
            <a:ext cx="5181601" cy="6857999"/>
            <a:chOff x="914399" y="1"/>
            <a:chExt cx="5181601" cy="6857999"/>
          </a:xfrm>
        </p:grpSpPr>
        <p:sp>
          <p:nvSpPr>
            <p:cNvPr id="3" name="Rectangle 2"/>
            <p:cNvSpPr/>
            <p:nvPr/>
          </p:nvSpPr>
          <p:spPr>
            <a:xfrm>
              <a:off x="914399" y="1"/>
              <a:ext cx="5181601" cy="6857999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325536" y="633181"/>
              <a:ext cx="1212191" cy="1071110"/>
              <a:chOff x="1890460" y="461527"/>
              <a:chExt cx="1212191" cy="107111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890460" y="461527"/>
                <a:ext cx="1212191" cy="819095"/>
                <a:chOff x="-21466" y="368991"/>
                <a:chExt cx="1212191" cy="819095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-21466" y="368991"/>
                  <a:ext cx="118333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 smtClean="0">
                      <a:solidFill>
                        <a:schemeClr val="bg1"/>
                      </a:solidFill>
                      <a:latin typeface="Roboto" pitchFamily="2" charset="0"/>
                      <a:ea typeface="Roboto" pitchFamily="2" charset="0"/>
                    </a:rPr>
                    <a:t>index</a:t>
                  </a:r>
                  <a:endParaRPr lang="id-ID" sz="3200" b="1" dirty="0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-21466" y="911087"/>
                  <a:ext cx="12121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smtClean="0">
                      <a:solidFill>
                        <a:schemeClr val="bg1"/>
                      </a:solidFill>
                      <a:latin typeface="Roboto" pitchFamily="2" charset="0"/>
                      <a:ea typeface="Roboto" pitchFamily="2" charset="0"/>
                    </a:rPr>
                    <a:t>TED Commuity</a:t>
                  </a:r>
                  <a:endParaRPr lang="id-ID" sz="1200" b="1" dirty="0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sp>
            <p:nvSpPr>
              <p:cNvPr id="8" name="Rectangle 7"/>
              <p:cNvSpPr/>
              <p:nvPr/>
            </p:nvSpPr>
            <p:spPr>
              <a:xfrm>
                <a:off x="2001196" y="1496637"/>
                <a:ext cx="504000" cy="3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36272" y="2984202"/>
              <a:ext cx="3955125" cy="546999"/>
              <a:chOff x="4773932" y="939768"/>
              <a:chExt cx="3955125" cy="546999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773932" y="946767"/>
                <a:ext cx="540000" cy="540000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II</a:t>
                </a:r>
                <a:endParaRPr lang="id-ID" sz="16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36978" y="939768"/>
                <a:ext cx="3292079" cy="459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  <a:cs typeface="Open Sans Light" pitchFamily="34" charset="0"/>
                  </a:rPr>
                  <a:t>서비스 구현</a:t>
                </a:r>
                <a:endParaRPr lang="id-ID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Open Sans Light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36272" y="3783310"/>
              <a:ext cx="3955125" cy="546999"/>
              <a:chOff x="4773932" y="939768"/>
              <a:chExt cx="3955125" cy="546999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4773932" y="946767"/>
                <a:ext cx="540000" cy="540000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III</a:t>
                </a:r>
                <a:endParaRPr lang="id-ID" sz="16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436978" y="939768"/>
                <a:ext cx="3292079" cy="459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  <a:cs typeface="Open Sans Light" pitchFamily="34" charset="0"/>
                  </a:rPr>
                  <a:t>개발 과정 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  <a:cs typeface="Open Sans Light" pitchFamily="34" charset="0"/>
                  </a:rPr>
                  <a:t>&amp;</a:t>
                </a:r>
                <a:r>
                  <a:rPr lang="ko-KR" altLang="en-US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  <a:cs typeface="Open Sans Light" pitchFamily="34" charset="0"/>
                  </a:rPr>
                  <a:t> 활용 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  <a:cs typeface="Open Sans Light" pitchFamily="34" charset="0"/>
                  </a:rPr>
                  <a:t>Tool</a:t>
                </a:r>
                <a:r>
                  <a:rPr lang="ko-KR" altLang="en-US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  <a:cs typeface="Open Sans Light" pitchFamily="34" charset="0"/>
                  </a:rPr>
                  <a:t> </a:t>
                </a:r>
                <a:endParaRPr lang="id-ID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Open Sans Light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436272" y="4582418"/>
              <a:ext cx="3955125" cy="546999"/>
              <a:chOff x="4773932" y="939768"/>
              <a:chExt cx="3955125" cy="546999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773932" y="946767"/>
                <a:ext cx="540000" cy="540000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IV</a:t>
                </a:r>
                <a:endParaRPr lang="id-ID" sz="16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436978" y="939768"/>
                <a:ext cx="3292079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  <a:cs typeface="Open Sans Light" pitchFamily="34" charset="0"/>
                  </a:rPr>
                  <a:t>문제점 및 개선 사항 </a:t>
                </a:r>
                <a:endParaRPr lang="id-ID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Open Sans Light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436272" y="5381525"/>
              <a:ext cx="3955125" cy="546999"/>
              <a:chOff x="4773932" y="939768"/>
              <a:chExt cx="3955125" cy="546999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4773932" y="946767"/>
                <a:ext cx="540000" cy="540000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V</a:t>
                </a:r>
                <a:endParaRPr lang="id-ID" sz="16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436978" y="939768"/>
                <a:ext cx="3292079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  <a:cs typeface="Open Sans Light" pitchFamily="34" charset="0"/>
                  </a:rPr>
                  <a:t>역할 분담 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  <a:cs typeface="Open Sans Light" pitchFamily="34" charset="0"/>
                  </a:rPr>
                  <a:t>&amp;</a:t>
                </a:r>
                <a:r>
                  <a:rPr lang="ko-KR" altLang="en-US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  <a:cs typeface="Open Sans Light" pitchFamily="34" charset="0"/>
                  </a:rPr>
                  <a:t> 소감  </a:t>
                </a:r>
                <a:endParaRPr lang="id-ID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Open Sans Light" pitchFamily="34" charset="0"/>
                </a:endParaRPr>
              </a:p>
            </p:txBody>
          </p:sp>
        </p:grpSp>
        <p:grpSp>
          <p:nvGrpSpPr>
            <p:cNvPr id="24" name="Group 10"/>
            <p:cNvGrpSpPr/>
            <p:nvPr/>
          </p:nvGrpSpPr>
          <p:grpSpPr>
            <a:xfrm>
              <a:off x="1436272" y="2185094"/>
              <a:ext cx="3955125" cy="546999"/>
              <a:chOff x="4773932" y="939768"/>
              <a:chExt cx="3955125" cy="546999"/>
            </a:xfrm>
          </p:grpSpPr>
          <p:sp>
            <p:nvSpPr>
              <p:cNvPr id="25" name="Oval 11"/>
              <p:cNvSpPr/>
              <p:nvPr/>
            </p:nvSpPr>
            <p:spPr>
              <a:xfrm>
                <a:off x="4773932" y="946767"/>
                <a:ext cx="540000" cy="540000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I</a:t>
                </a:r>
                <a:endParaRPr lang="id-ID" sz="16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" name="Rectangle 12"/>
              <p:cNvSpPr/>
              <p:nvPr/>
            </p:nvSpPr>
            <p:spPr>
              <a:xfrm>
                <a:off x="5436978" y="939768"/>
                <a:ext cx="3292079" cy="459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  <a:cs typeface="Open Sans Light" pitchFamily="34" charset="0"/>
                  </a:rPr>
                  <a:t>주제 소개 </a:t>
                </a:r>
                <a:endParaRPr lang="id-ID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Open Sans Light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13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804"/>
            <a:ext cx="7616022" cy="6885804"/>
          </a:xfrm>
          <a:prstGeom prst="rect">
            <a:avLst/>
          </a:prstGeom>
        </p:spPr>
      </p:pic>
      <p:sp>
        <p:nvSpPr>
          <p:cNvPr id="27" name="Rectangle 2"/>
          <p:cNvSpPr/>
          <p:nvPr/>
        </p:nvSpPr>
        <p:spPr>
          <a:xfrm flipH="1">
            <a:off x="7616022" y="-27804"/>
            <a:ext cx="4580015" cy="688580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898108" y="1403331"/>
            <a:ext cx="3946257" cy="1921908"/>
            <a:chOff x="7205663" y="1403331"/>
            <a:chExt cx="3946257" cy="1921908"/>
          </a:xfrm>
        </p:grpSpPr>
        <p:sp>
          <p:nvSpPr>
            <p:cNvPr id="5" name="TextBox 4"/>
            <p:cNvSpPr txBox="1"/>
            <p:nvPr/>
          </p:nvSpPr>
          <p:spPr>
            <a:xfrm>
              <a:off x="7224518" y="2094133"/>
              <a:ext cx="209430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7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주제 소개</a:t>
              </a:r>
              <a:endParaRPr lang="id-ID" altLang="ko-KR" sz="3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endParaRPr lang="id-ID" sz="3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205663" y="1403331"/>
              <a:ext cx="7857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smtClean="0">
                  <a:solidFill>
                    <a:schemeClr val="accent4"/>
                  </a:solidFill>
                  <a:latin typeface="Roboto" pitchFamily="2" charset="0"/>
                  <a:ea typeface="Roboto" pitchFamily="2" charset="0"/>
                </a:rPr>
                <a:t>#1</a:t>
              </a:r>
              <a:endParaRPr lang="id-ID" sz="4000" dirty="0">
                <a:solidFill>
                  <a:schemeClr val="accent4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75248" y="2802019"/>
              <a:ext cx="3876672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- WHY </a:t>
              </a:r>
              <a:r>
                <a:rPr lang="en-US" altLang="ko-KR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TED? 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954213" y="801056"/>
            <a:ext cx="1987064" cy="500205"/>
          </a:xfrm>
          <a:prstGeom prst="rect">
            <a:avLst/>
          </a:prstGeom>
          <a:solidFill>
            <a:srgbClr val="9C1D11"/>
          </a:solidFill>
          <a:ln>
            <a:solidFill>
              <a:srgbClr val="8F0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latin typeface="08서울남산체 B"/>
              </a:rPr>
              <a:t>TED</a:t>
            </a:r>
            <a:endParaRPr lang="ko-KR" altLang="en-US" sz="2400">
              <a:latin typeface="08서울남산체 B"/>
            </a:endParaRPr>
          </a:p>
        </p:txBody>
      </p:sp>
    </p:spTree>
    <p:extLst>
      <p:ext uri="{BB962C8B-B14F-4D97-AF65-F5344CB8AC3E}">
        <p14:creationId xmlns:p14="http://schemas.microsoft.com/office/powerpoint/2010/main" val="25873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TED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선정배경</a:t>
            </a:r>
            <a:endParaRPr lang="id-ID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45943" y="1008570"/>
            <a:ext cx="3882984" cy="241341"/>
          </a:xfrm>
        </p:spPr>
        <p:txBody>
          <a:bodyPr/>
          <a:lstStyle/>
          <a:p>
            <a:r>
              <a:rPr lang="en-US" b="1" smtClean="0"/>
              <a:t>Ted commuity</a:t>
            </a:r>
            <a:endParaRPr lang="id-ID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344"/>
            <a:ext cx="4689230" cy="39173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67" y="-33005"/>
            <a:ext cx="4253032" cy="29784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737" y="1622079"/>
            <a:ext cx="4419942" cy="33149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15" y="4245984"/>
            <a:ext cx="4643584" cy="26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TED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선정배경</a:t>
            </a:r>
            <a:endParaRPr lang="id-ID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6</a:t>
            </a:fld>
            <a:endParaRPr lang="id-ID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45943" y="1008570"/>
            <a:ext cx="3882984" cy="241341"/>
          </a:xfrm>
        </p:spPr>
        <p:txBody>
          <a:bodyPr/>
          <a:lstStyle/>
          <a:p>
            <a:r>
              <a:rPr lang="en-US" b="1" smtClean="0"/>
              <a:t>Ted commuity</a:t>
            </a:r>
            <a:endParaRPr lang="id-ID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660335" y="1719708"/>
            <a:ext cx="65536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smtClean="0">
                <a:solidFill>
                  <a:srgbClr val="000000"/>
                </a:solidFill>
              </a:rPr>
              <a:t> KEY WORD </a:t>
            </a:r>
            <a:endParaRPr lang="ko-KR" altLang="en-US" sz="9600" b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2686" y="3164777"/>
            <a:ext cx="3401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0000"/>
                </a:solidFill>
              </a:rPr>
              <a:t>&amp;</a:t>
            </a:r>
            <a:endParaRPr lang="ko-KR" altLang="en-US" sz="48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03873" y="4379583"/>
            <a:ext cx="3058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smtClean="0">
                <a:solidFill>
                  <a:srgbClr val="000000"/>
                </a:solidFill>
              </a:rPr>
              <a:t>WHO</a:t>
            </a:r>
            <a:endParaRPr lang="ko-KR" altLang="en-US" sz="4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8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TED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선정배경</a:t>
            </a:r>
            <a:endParaRPr lang="id-ID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45943" y="1008570"/>
            <a:ext cx="3882984" cy="241341"/>
          </a:xfrm>
        </p:spPr>
        <p:txBody>
          <a:bodyPr/>
          <a:lstStyle/>
          <a:p>
            <a:r>
              <a:rPr lang="en-US" b="1" smtClean="0"/>
              <a:t>Ted commuity</a:t>
            </a:r>
            <a:endParaRPr lang="id-ID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3" y="1531684"/>
            <a:ext cx="11297991" cy="40158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65097" y="6031210"/>
            <a:ext cx="547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출처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Kaggle</a:t>
            </a:r>
            <a:r>
              <a:rPr lang="en-US" altLang="ko-KR" sz="2400" dirty="0" smtClean="0"/>
              <a:t>, TED Talks, </a:t>
            </a:r>
            <a:r>
              <a:rPr lang="en-US" altLang="ko-KR" sz="2400" dirty="0" err="1" smtClean="0"/>
              <a:t>Rounak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Banik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069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TED </a:t>
            </a: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선정배경</a:t>
            </a:r>
            <a:endParaRPr lang="id-ID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/>
              <a:t>Ted commuity</a:t>
            </a:r>
            <a:endParaRPr lang="id-ID" altLang="ko-KR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46041-A25F-4135-B3D4-E95BE8C3A687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1026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1" y="1295425"/>
            <a:ext cx="5864468" cy="48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0292" y="1925515"/>
            <a:ext cx="2567354" cy="339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-169264" y="2974065"/>
            <a:ext cx="3771772" cy="1036691"/>
            <a:chOff x="733474" y="3662051"/>
            <a:chExt cx="3771772" cy="1036691"/>
          </a:xfrm>
        </p:grpSpPr>
        <p:sp>
          <p:nvSpPr>
            <p:cNvPr id="21" name="Pentagon 6"/>
            <p:cNvSpPr/>
            <p:nvPr/>
          </p:nvSpPr>
          <p:spPr>
            <a:xfrm>
              <a:off x="1529466" y="3682821"/>
              <a:ext cx="2975780" cy="856397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          </a:t>
              </a:r>
              <a:endParaRPr lang="id-ID"/>
            </a:p>
          </p:txBody>
        </p:sp>
        <p:sp>
          <p:nvSpPr>
            <p:cNvPr id="22" name="Parallelogram 2"/>
            <p:cNvSpPr/>
            <p:nvPr/>
          </p:nvSpPr>
          <p:spPr>
            <a:xfrm>
              <a:off x="1303709" y="3662051"/>
              <a:ext cx="1575391" cy="1036691"/>
            </a:xfrm>
            <a:custGeom>
              <a:avLst/>
              <a:gdLst>
                <a:gd name="connsiteX0" fmla="*/ 0 w 1935677"/>
                <a:gd name="connsiteY0" fmla="*/ 914400 h 914400"/>
                <a:gd name="connsiteX1" fmla="*/ 228600 w 1935677"/>
                <a:gd name="connsiteY1" fmla="*/ 0 h 914400"/>
                <a:gd name="connsiteX2" fmla="*/ 1935677 w 1935677"/>
                <a:gd name="connsiteY2" fmla="*/ 0 h 914400"/>
                <a:gd name="connsiteX3" fmla="*/ 1707077 w 1935677"/>
                <a:gd name="connsiteY3" fmla="*/ 914400 h 914400"/>
                <a:gd name="connsiteX4" fmla="*/ 0 w 1935677"/>
                <a:gd name="connsiteY4" fmla="*/ 914400 h 914400"/>
                <a:gd name="connsiteX0" fmla="*/ 0 w 1935677"/>
                <a:gd name="connsiteY0" fmla="*/ 1092530 h 1092530"/>
                <a:gd name="connsiteX1" fmla="*/ 264226 w 1935677"/>
                <a:gd name="connsiteY1" fmla="*/ 0 h 1092530"/>
                <a:gd name="connsiteX2" fmla="*/ 1935677 w 1935677"/>
                <a:gd name="connsiteY2" fmla="*/ 178130 h 1092530"/>
                <a:gd name="connsiteX3" fmla="*/ 1707077 w 1935677"/>
                <a:gd name="connsiteY3" fmla="*/ 1092530 h 1092530"/>
                <a:gd name="connsiteX4" fmla="*/ 0 w 1935677"/>
                <a:gd name="connsiteY4" fmla="*/ 1092530 h 10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677" h="1092530">
                  <a:moveTo>
                    <a:pt x="0" y="1092530"/>
                  </a:moveTo>
                  <a:lnTo>
                    <a:pt x="264226" y="0"/>
                  </a:lnTo>
                  <a:lnTo>
                    <a:pt x="1935677" y="178130"/>
                  </a:lnTo>
                  <a:lnTo>
                    <a:pt x="1707077" y="1092530"/>
                  </a:lnTo>
                  <a:lnTo>
                    <a:pt x="0" y="109253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Parallelogram 8"/>
            <p:cNvSpPr/>
            <p:nvPr/>
          </p:nvSpPr>
          <p:spPr>
            <a:xfrm>
              <a:off x="733474" y="3831077"/>
              <a:ext cx="2145626" cy="867665"/>
            </a:xfrm>
            <a:prstGeom prst="parallelogram">
              <a:avLst>
                <a:gd name="adj" fmla="val 21029"/>
              </a:avLst>
            </a:prstGeom>
            <a:solidFill>
              <a:srgbClr val="5763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latin typeface="08서울남산체 B"/>
                </a:rPr>
                <a:t>강연자 </a:t>
              </a:r>
              <a:endParaRPr lang="id-ID" sz="2000">
                <a:latin typeface="08서울남산체 B"/>
              </a:endParaRPr>
            </a:p>
          </p:txBody>
        </p:sp>
        <p:sp>
          <p:nvSpPr>
            <p:cNvPr id="24" name="Text Placeholder 33"/>
            <p:cNvSpPr txBox="1">
              <a:spLocks/>
            </p:cNvSpPr>
            <p:nvPr/>
          </p:nvSpPr>
          <p:spPr>
            <a:xfrm flipH="1">
              <a:off x="2926084" y="4030360"/>
              <a:ext cx="1275153" cy="33474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AU" sz="13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1052340" y="4111020"/>
              <a:ext cx="1507893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defRPr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endParaRPr lang="id-ID" sz="1400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826613" y="2974064"/>
            <a:ext cx="3768309" cy="1036692"/>
            <a:chOff x="6950491" y="4704067"/>
            <a:chExt cx="3768309" cy="1036692"/>
          </a:xfrm>
        </p:grpSpPr>
        <p:sp>
          <p:nvSpPr>
            <p:cNvPr id="34" name="Pentagon 10"/>
            <p:cNvSpPr/>
            <p:nvPr/>
          </p:nvSpPr>
          <p:spPr>
            <a:xfrm flipH="1">
              <a:off x="6950491" y="4704067"/>
              <a:ext cx="2975780" cy="856397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Parallelogram 2"/>
            <p:cNvSpPr/>
            <p:nvPr/>
          </p:nvSpPr>
          <p:spPr>
            <a:xfrm flipH="1">
              <a:off x="8573175" y="4704068"/>
              <a:ext cx="1575391" cy="1036691"/>
            </a:xfrm>
            <a:custGeom>
              <a:avLst/>
              <a:gdLst>
                <a:gd name="connsiteX0" fmla="*/ 0 w 1935677"/>
                <a:gd name="connsiteY0" fmla="*/ 914400 h 914400"/>
                <a:gd name="connsiteX1" fmla="*/ 228600 w 1935677"/>
                <a:gd name="connsiteY1" fmla="*/ 0 h 914400"/>
                <a:gd name="connsiteX2" fmla="*/ 1935677 w 1935677"/>
                <a:gd name="connsiteY2" fmla="*/ 0 h 914400"/>
                <a:gd name="connsiteX3" fmla="*/ 1707077 w 1935677"/>
                <a:gd name="connsiteY3" fmla="*/ 914400 h 914400"/>
                <a:gd name="connsiteX4" fmla="*/ 0 w 1935677"/>
                <a:gd name="connsiteY4" fmla="*/ 914400 h 914400"/>
                <a:gd name="connsiteX0" fmla="*/ 0 w 1935677"/>
                <a:gd name="connsiteY0" fmla="*/ 1092530 h 1092530"/>
                <a:gd name="connsiteX1" fmla="*/ 264226 w 1935677"/>
                <a:gd name="connsiteY1" fmla="*/ 0 h 1092530"/>
                <a:gd name="connsiteX2" fmla="*/ 1935677 w 1935677"/>
                <a:gd name="connsiteY2" fmla="*/ 178130 h 1092530"/>
                <a:gd name="connsiteX3" fmla="*/ 1707077 w 1935677"/>
                <a:gd name="connsiteY3" fmla="*/ 1092530 h 1092530"/>
                <a:gd name="connsiteX4" fmla="*/ 0 w 1935677"/>
                <a:gd name="connsiteY4" fmla="*/ 1092530 h 10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677" h="1092530">
                  <a:moveTo>
                    <a:pt x="0" y="1092530"/>
                  </a:moveTo>
                  <a:lnTo>
                    <a:pt x="264226" y="0"/>
                  </a:lnTo>
                  <a:lnTo>
                    <a:pt x="1935677" y="178130"/>
                  </a:lnTo>
                  <a:lnTo>
                    <a:pt x="1707077" y="1092530"/>
                  </a:lnTo>
                  <a:lnTo>
                    <a:pt x="0" y="1092530"/>
                  </a:lnTo>
                  <a:close/>
                </a:path>
              </a:pathLst>
            </a:custGeom>
            <a:solidFill>
              <a:srgbClr val="6C74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Parallelogram 12"/>
            <p:cNvSpPr/>
            <p:nvPr/>
          </p:nvSpPr>
          <p:spPr>
            <a:xfrm flipH="1">
              <a:off x="8573175" y="4873094"/>
              <a:ext cx="2145625" cy="867665"/>
            </a:xfrm>
            <a:prstGeom prst="parallelogram">
              <a:avLst>
                <a:gd name="adj" fmla="val 20679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Text Placeholder 33"/>
            <p:cNvSpPr txBox="1">
              <a:spLocks/>
            </p:cNvSpPr>
            <p:nvPr/>
          </p:nvSpPr>
          <p:spPr>
            <a:xfrm>
              <a:off x="7576873" y="5041512"/>
              <a:ext cx="719791" cy="33474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id-ID" sz="13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892041" y="5105631"/>
              <a:ext cx="1507893" cy="41287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ctr">
                <a:defRPr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2000" smtClean="0">
                  <a:latin typeface="08서울남산체 B"/>
                </a:rPr>
                <a:t>End User</a:t>
              </a:r>
              <a:endParaRPr lang="id-ID" sz="2000" dirty="0">
                <a:latin typeface="08서울남산체 B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064256" y="1093454"/>
            <a:ext cx="447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latin typeface="08서울남산체 B"/>
              </a:rPr>
              <a:t>Community</a:t>
            </a:r>
            <a:r>
              <a:rPr lang="ko-KR" altLang="en-US" sz="3200" b="1">
                <a:latin typeface="08서울남산체 B"/>
              </a:rPr>
              <a:t> </a:t>
            </a:r>
            <a:r>
              <a:rPr lang="ko-KR" altLang="en-US" sz="3200" b="1" smtClean="0">
                <a:latin typeface="08서울남산체 B"/>
              </a:rPr>
              <a:t>만들자</a:t>
            </a:r>
            <a:r>
              <a:rPr lang="en-US" altLang="ko-KR" sz="3200" b="1" smtClean="0">
                <a:latin typeface="08서울남산체 B"/>
              </a:rPr>
              <a:t>!</a:t>
            </a:r>
            <a:r>
              <a:rPr lang="ko-KR" altLang="en-US" sz="3200" b="1" smtClean="0">
                <a:latin typeface="08서울남산체 B"/>
              </a:rPr>
              <a:t>  </a:t>
            </a:r>
            <a:endParaRPr lang="ko-KR" altLang="en-US" sz="3200" b="1">
              <a:latin typeface="08서울남산체 B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08" y="2979102"/>
            <a:ext cx="1363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We want talk about TED</a:t>
            </a:r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07203" y="3007664"/>
            <a:ext cx="1363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We want talk about TED</a:t>
            </a:r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H="1">
            <a:off x="7616023" y="0"/>
            <a:ext cx="458001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967693" y="1403331"/>
            <a:ext cx="3927472" cy="2769868"/>
            <a:chOff x="7205663" y="1403331"/>
            <a:chExt cx="3927472" cy="2769868"/>
          </a:xfrm>
        </p:grpSpPr>
        <p:sp>
          <p:nvSpPr>
            <p:cNvPr id="5" name="TextBox 4"/>
            <p:cNvSpPr txBox="1"/>
            <p:nvPr/>
          </p:nvSpPr>
          <p:spPr>
            <a:xfrm>
              <a:off x="7205664" y="1962155"/>
              <a:ext cx="2707793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7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서비스 구현 </a:t>
              </a:r>
              <a:endParaRPr lang="id-ID" sz="37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205663" y="1403331"/>
              <a:ext cx="79220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smtClean="0">
                  <a:solidFill>
                    <a:schemeClr val="accent4"/>
                  </a:solidFill>
                  <a:latin typeface="Roboto" pitchFamily="2" charset="0"/>
                  <a:ea typeface="Roboto" pitchFamily="2" charset="0"/>
                </a:rPr>
                <a:t>#2</a:t>
              </a:r>
              <a:endParaRPr lang="id-ID" sz="4000" dirty="0">
                <a:solidFill>
                  <a:schemeClr val="accent4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56463" y="2580455"/>
              <a:ext cx="3876672" cy="1592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Raavi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-   </a:t>
              </a:r>
              <a:r>
                <a:rPr lang="ko-KR" altLang="en-US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서비스 개요 </a:t>
              </a:r>
              <a:endPara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Raavi" panose="020B0502040204020203" pitchFamily="34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개발과정 </a:t>
              </a:r>
              <a:r>
                <a:rPr lang="en-US" altLang="ko-KR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&amp; </a:t>
              </a:r>
              <a:r>
                <a:rPr lang="ko-KR" altLang="en-US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활용 </a:t>
              </a:r>
              <a:r>
                <a:rPr lang="en-US" altLang="ko-KR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Tool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  <a:cs typeface="Raavi" panose="020B0502040204020203" pitchFamily="34" charset="0"/>
                </a:rPr>
                <a:t>문제점 및 개선사항</a:t>
              </a:r>
              <a:endPara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Raavi" panose="020B0502040204020203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" y="0"/>
            <a:ext cx="7616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4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5">
      <a:dk1>
        <a:srgbClr val="353942"/>
      </a:dk1>
      <a:lt1>
        <a:srgbClr val="FFFFFF"/>
      </a:lt1>
      <a:dk2>
        <a:srgbClr val="FFFFFF"/>
      </a:dk2>
      <a:lt2>
        <a:srgbClr val="353942"/>
      </a:lt2>
      <a:accent1>
        <a:srgbClr val="FFFFFF"/>
      </a:accent1>
      <a:accent2>
        <a:srgbClr val="FFFFFF"/>
      </a:accent2>
      <a:accent3>
        <a:srgbClr val="FFFFFF"/>
      </a:accent3>
      <a:accent4>
        <a:srgbClr val="FF9E00"/>
      </a:accent4>
      <a:accent5>
        <a:srgbClr val="4E5864"/>
      </a:accent5>
      <a:accent6>
        <a:srgbClr val="FFFFFF"/>
      </a:accent6>
      <a:hlink>
        <a:srgbClr val="0000FF"/>
      </a:hlink>
      <a:folHlink>
        <a:srgbClr val="800080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8987</TotalTime>
  <Words>440</Words>
  <Application>Microsoft Office PowerPoint</Application>
  <PresentationFormat>와이드스크린</PresentationFormat>
  <Paragraphs>137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7" baseType="lpstr">
      <vt:lpstr>Arial</vt:lpstr>
      <vt:lpstr>휴먼둥근헤드라인</vt:lpstr>
      <vt:lpstr>돋움</vt:lpstr>
      <vt:lpstr>08서울남산체 B</vt:lpstr>
      <vt:lpstr>FontAwesome</vt:lpstr>
      <vt:lpstr>Roboto Lt</vt:lpstr>
      <vt:lpstr>Roboto</vt:lpstr>
      <vt:lpstr>Open Sans Light</vt:lpstr>
      <vt:lpstr>나눔고딕 ExtraBold</vt:lpstr>
      <vt:lpstr>궁서</vt:lpstr>
      <vt:lpstr>나눔바른고딕</vt:lpstr>
      <vt:lpstr>조선일보명조</vt:lpstr>
      <vt:lpstr>Raavi</vt:lpstr>
      <vt:lpstr>HY동녘M</vt:lpstr>
      <vt:lpstr>Calibri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TED 선정배경</vt:lpstr>
      <vt:lpstr>TED 선정배경</vt:lpstr>
      <vt:lpstr>TED 선정배경</vt:lpstr>
      <vt:lpstr>TED 선정배경</vt:lpstr>
      <vt:lpstr>PowerPoint 프레젠테이션</vt:lpstr>
      <vt:lpstr>Service 기능 </vt:lpstr>
      <vt:lpstr>활용 Tool</vt:lpstr>
      <vt:lpstr>데이터 분석 &amp; 시각화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Windows 사용자</cp:lastModifiedBy>
  <cp:revision>651</cp:revision>
  <dcterms:created xsi:type="dcterms:W3CDTF">2016-05-28T07:17:21Z</dcterms:created>
  <dcterms:modified xsi:type="dcterms:W3CDTF">2018-08-24T05:54:24Z</dcterms:modified>
  <cp:contentStatus/>
</cp:coreProperties>
</file>